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slides/slide1661.xml" ContentType="application/vnd.openxmlformats-officedocument.presentationml.slide+xml"/>
  <Override PartName="/ppt/slides/slide1662.xml" ContentType="application/vnd.openxmlformats-officedocument.presentationml.slide+xml"/>
  <Override PartName="/ppt/slides/slide1663.xml" ContentType="application/vnd.openxmlformats-officedocument.presentationml.slide+xml"/>
  <Override PartName="/ppt/slides/slide1664.xml" ContentType="application/vnd.openxmlformats-officedocument.presentationml.slide+xml"/>
  <Override PartName="/ppt/slides/slide16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67"/>
  </p:notesMasterIdLst>
  <p:sldIdLst>
    <p:sldId id="433" r:id="rId2"/>
    <p:sldId id="434" r:id="rId3"/>
    <p:sldId id="435" r:id="rId4"/>
    <p:sldId id="336" r:id="rId5"/>
    <p:sldId id="258" r:id="rId6"/>
    <p:sldId id="2140" r:id="rId7"/>
    <p:sldId id="845" r:id="rId8"/>
    <p:sldId id="568" r:id="rId9"/>
    <p:sldId id="569" r:id="rId10"/>
    <p:sldId id="436" r:id="rId11"/>
    <p:sldId id="437" r:id="rId12"/>
    <p:sldId id="322" r:id="rId13"/>
    <p:sldId id="323" r:id="rId14"/>
    <p:sldId id="269" r:id="rId15"/>
    <p:sldId id="416" r:id="rId16"/>
    <p:sldId id="424" r:id="rId17"/>
    <p:sldId id="440" r:id="rId18"/>
    <p:sldId id="264" r:id="rId19"/>
    <p:sldId id="282" r:id="rId20"/>
    <p:sldId id="846" r:id="rId21"/>
    <p:sldId id="517" r:id="rId22"/>
    <p:sldId id="265" r:id="rId23"/>
    <p:sldId id="267" r:id="rId24"/>
    <p:sldId id="847" r:id="rId25"/>
    <p:sldId id="420" r:id="rId26"/>
    <p:sldId id="719" r:id="rId27"/>
    <p:sldId id="720" r:id="rId28"/>
    <p:sldId id="721" r:id="rId29"/>
    <p:sldId id="722" r:id="rId30"/>
    <p:sldId id="848" r:id="rId31"/>
    <p:sldId id="723" r:id="rId32"/>
    <p:sldId id="724" r:id="rId33"/>
    <p:sldId id="849" r:id="rId34"/>
    <p:sldId id="725" r:id="rId35"/>
    <p:sldId id="441" r:id="rId36"/>
    <p:sldId id="442" r:id="rId37"/>
    <p:sldId id="271" r:id="rId38"/>
    <p:sldId id="443" r:id="rId39"/>
    <p:sldId id="272" r:id="rId40"/>
    <p:sldId id="850" r:id="rId41"/>
    <p:sldId id="273" r:id="rId42"/>
    <p:sldId id="422" r:id="rId43"/>
    <p:sldId id="851" r:id="rId44"/>
    <p:sldId id="444" r:id="rId45"/>
    <p:sldId id="445" r:id="rId46"/>
    <p:sldId id="274" r:id="rId47"/>
    <p:sldId id="283" r:id="rId48"/>
    <p:sldId id="852" r:id="rId49"/>
    <p:sldId id="275" r:id="rId50"/>
    <p:sldId id="276" r:id="rId51"/>
    <p:sldId id="726" r:id="rId52"/>
    <p:sldId id="727" r:id="rId53"/>
    <p:sldId id="728" r:id="rId54"/>
    <p:sldId id="729" r:id="rId55"/>
    <p:sldId id="853" r:id="rId56"/>
    <p:sldId id="446" r:id="rId57"/>
    <p:sldId id="447" r:id="rId58"/>
    <p:sldId id="448" r:id="rId59"/>
    <p:sldId id="324" r:id="rId60"/>
    <p:sldId id="519" r:id="rId61"/>
    <p:sldId id="280" r:id="rId62"/>
    <p:sldId id="730" r:id="rId63"/>
    <p:sldId id="854" r:id="rId64"/>
    <p:sldId id="731" r:id="rId65"/>
    <p:sldId id="732" r:id="rId66"/>
    <p:sldId id="733" r:id="rId67"/>
    <p:sldId id="734" r:id="rId68"/>
    <p:sldId id="735" r:id="rId69"/>
    <p:sldId id="855" r:id="rId70"/>
    <p:sldId id="423" r:id="rId71"/>
    <p:sldId id="449" r:id="rId72"/>
    <p:sldId id="783" r:id="rId73"/>
    <p:sldId id="784" r:id="rId74"/>
    <p:sldId id="2208" r:id="rId75"/>
    <p:sldId id="2209" r:id="rId76"/>
    <p:sldId id="2210" r:id="rId77"/>
    <p:sldId id="2211" r:id="rId78"/>
    <p:sldId id="2212" r:id="rId79"/>
    <p:sldId id="2213" r:id="rId80"/>
    <p:sldId id="2214" r:id="rId81"/>
    <p:sldId id="2215" r:id="rId82"/>
    <p:sldId id="2216" r:id="rId83"/>
    <p:sldId id="2217" r:id="rId84"/>
    <p:sldId id="2218" r:id="rId85"/>
    <p:sldId id="2219" r:id="rId86"/>
    <p:sldId id="2220" r:id="rId87"/>
    <p:sldId id="2221" r:id="rId88"/>
    <p:sldId id="2222" r:id="rId89"/>
    <p:sldId id="2223" r:id="rId90"/>
    <p:sldId id="2224" r:id="rId91"/>
    <p:sldId id="2225" r:id="rId92"/>
    <p:sldId id="2226" r:id="rId93"/>
    <p:sldId id="2227" r:id="rId94"/>
    <p:sldId id="2228" r:id="rId95"/>
    <p:sldId id="2229" r:id="rId96"/>
    <p:sldId id="2230" r:id="rId97"/>
    <p:sldId id="2231" r:id="rId98"/>
    <p:sldId id="2232" r:id="rId99"/>
    <p:sldId id="2233" r:id="rId100"/>
    <p:sldId id="2234" r:id="rId101"/>
    <p:sldId id="2235" r:id="rId102"/>
    <p:sldId id="2236" r:id="rId103"/>
    <p:sldId id="2237" r:id="rId104"/>
    <p:sldId id="2238" r:id="rId105"/>
    <p:sldId id="2239" r:id="rId106"/>
    <p:sldId id="2240" r:id="rId107"/>
    <p:sldId id="2241" r:id="rId108"/>
    <p:sldId id="2242" r:id="rId109"/>
    <p:sldId id="2243" r:id="rId110"/>
    <p:sldId id="2244" r:id="rId111"/>
    <p:sldId id="2245" r:id="rId112"/>
    <p:sldId id="2246" r:id="rId113"/>
    <p:sldId id="2247" r:id="rId114"/>
    <p:sldId id="2248" r:id="rId115"/>
    <p:sldId id="2249" r:id="rId116"/>
    <p:sldId id="2250" r:id="rId117"/>
    <p:sldId id="2251" r:id="rId118"/>
    <p:sldId id="2252" r:id="rId119"/>
    <p:sldId id="2253" r:id="rId120"/>
    <p:sldId id="2254" r:id="rId121"/>
    <p:sldId id="2255" r:id="rId122"/>
    <p:sldId id="2256" r:id="rId123"/>
    <p:sldId id="2257" r:id="rId124"/>
    <p:sldId id="2258" r:id="rId125"/>
    <p:sldId id="2259" r:id="rId126"/>
    <p:sldId id="2260" r:id="rId127"/>
    <p:sldId id="2261" r:id="rId128"/>
    <p:sldId id="2262" r:id="rId129"/>
    <p:sldId id="2263" r:id="rId130"/>
    <p:sldId id="2264" r:id="rId131"/>
    <p:sldId id="2265" r:id="rId132"/>
    <p:sldId id="2266" r:id="rId133"/>
    <p:sldId id="2267" r:id="rId134"/>
    <p:sldId id="2268" r:id="rId135"/>
    <p:sldId id="2269" r:id="rId136"/>
    <p:sldId id="844" r:id="rId137"/>
    <p:sldId id="450" r:id="rId138"/>
    <p:sldId id="451" r:id="rId139"/>
    <p:sldId id="286" r:id="rId140"/>
    <p:sldId id="287" r:id="rId141"/>
    <p:sldId id="452" r:id="rId142"/>
    <p:sldId id="520" r:id="rId143"/>
    <p:sldId id="453" r:id="rId144"/>
    <p:sldId id="454" r:id="rId145"/>
    <p:sldId id="326" r:id="rId146"/>
    <p:sldId id="299" r:id="rId147"/>
    <p:sldId id="426" r:id="rId148"/>
    <p:sldId id="526" r:id="rId149"/>
    <p:sldId id="527" r:id="rId150"/>
    <p:sldId id="736" r:id="rId151"/>
    <p:sldId id="455" r:id="rId152"/>
    <p:sldId id="456" r:id="rId153"/>
    <p:sldId id="290" r:id="rId154"/>
    <p:sldId id="457" r:id="rId155"/>
    <p:sldId id="856" r:id="rId156"/>
    <p:sldId id="306" r:id="rId157"/>
    <p:sldId id="458" r:id="rId158"/>
    <p:sldId id="459" r:id="rId159"/>
    <p:sldId id="309" r:id="rId160"/>
    <p:sldId id="310" r:id="rId161"/>
    <p:sldId id="857" r:id="rId162"/>
    <p:sldId id="538" r:id="rId163"/>
    <p:sldId id="858" r:id="rId164"/>
    <p:sldId id="460" r:id="rId165"/>
    <p:sldId id="311" r:id="rId166"/>
    <p:sldId id="509" r:id="rId167"/>
    <p:sldId id="462" r:id="rId168"/>
    <p:sldId id="312" r:id="rId169"/>
    <p:sldId id="292" r:id="rId170"/>
    <p:sldId id="859" r:id="rId171"/>
    <p:sldId id="313" r:id="rId172"/>
    <p:sldId id="314" r:id="rId173"/>
    <p:sldId id="463" r:id="rId174"/>
    <p:sldId id="514" r:id="rId175"/>
    <p:sldId id="465" r:id="rId176"/>
    <p:sldId id="315" r:id="rId177"/>
    <p:sldId id="316" r:id="rId178"/>
    <p:sldId id="317" r:id="rId179"/>
    <p:sldId id="737" r:id="rId180"/>
    <p:sldId id="738" r:id="rId181"/>
    <p:sldId id="739" r:id="rId182"/>
    <p:sldId id="740" r:id="rId183"/>
    <p:sldId id="319" r:id="rId184"/>
    <p:sldId id="467" r:id="rId185"/>
    <p:sldId id="468" r:id="rId186"/>
    <p:sldId id="469" r:id="rId187"/>
    <p:sldId id="2270" r:id="rId188"/>
    <p:sldId id="2271" r:id="rId189"/>
    <p:sldId id="2272" r:id="rId190"/>
    <p:sldId id="2273" r:id="rId191"/>
    <p:sldId id="2274" r:id="rId192"/>
    <p:sldId id="2275" r:id="rId193"/>
    <p:sldId id="2276" r:id="rId194"/>
    <p:sldId id="2277" r:id="rId195"/>
    <p:sldId id="2278" r:id="rId196"/>
    <p:sldId id="2279" r:id="rId197"/>
    <p:sldId id="2280" r:id="rId198"/>
    <p:sldId id="2281" r:id="rId199"/>
    <p:sldId id="2282" r:id="rId200"/>
    <p:sldId id="2283" r:id="rId201"/>
    <p:sldId id="2284" r:id="rId202"/>
    <p:sldId id="2285" r:id="rId203"/>
    <p:sldId id="2286" r:id="rId204"/>
    <p:sldId id="2287" r:id="rId205"/>
    <p:sldId id="2288" r:id="rId206"/>
    <p:sldId id="2289" r:id="rId207"/>
    <p:sldId id="2290" r:id="rId208"/>
    <p:sldId id="2291" r:id="rId209"/>
    <p:sldId id="2292" r:id="rId210"/>
    <p:sldId id="2293" r:id="rId211"/>
    <p:sldId id="2294" r:id="rId212"/>
    <p:sldId id="2295" r:id="rId213"/>
    <p:sldId id="2296" r:id="rId214"/>
    <p:sldId id="2297" r:id="rId215"/>
    <p:sldId id="2298" r:id="rId216"/>
    <p:sldId id="2299" r:id="rId217"/>
    <p:sldId id="2300" r:id="rId218"/>
    <p:sldId id="2301" r:id="rId219"/>
    <p:sldId id="2302" r:id="rId220"/>
    <p:sldId id="2303" r:id="rId221"/>
    <p:sldId id="2304" r:id="rId222"/>
    <p:sldId id="2305" r:id="rId223"/>
    <p:sldId id="2306" r:id="rId224"/>
    <p:sldId id="2307" r:id="rId225"/>
    <p:sldId id="2308" r:id="rId226"/>
    <p:sldId id="2309" r:id="rId227"/>
    <p:sldId id="2310" r:id="rId228"/>
    <p:sldId id="2311" r:id="rId229"/>
    <p:sldId id="2312" r:id="rId230"/>
    <p:sldId id="2313" r:id="rId231"/>
    <p:sldId id="2314" r:id="rId232"/>
    <p:sldId id="2315" r:id="rId233"/>
    <p:sldId id="2316" r:id="rId234"/>
    <p:sldId id="2317" r:id="rId235"/>
    <p:sldId id="2318" r:id="rId236"/>
    <p:sldId id="2319" r:id="rId237"/>
    <p:sldId id="2320" r:id="rId238"/>
    <p:sldId id="2321" r:id="rId239"/>
    <p:sldId id="2322" r:id="rId240"/>
    <p:sldId id="2323" r:id="rId241"/>
    <p:sldId id="2324" r:id="rId242"/>
    <p:sldId id="2325" r:id="rId243"/>
    <p:sldId id="487" r:id="rId244"/>
    <p:sldId id="860" r:id="rId245"/>
    <p:sldId id="861" r:id="rId246"/>
    <p:sldId id="2326" r:id="rId247"/>
    <p:sldId id="2327" r:id="rId248"/>
    <p:sldId id="2328" r:id="rId249"/>
    <p:sldId id="2329" r:id="rId250"/>
    <p:sldId id="2330" r:id="rId251"/>
    <p:sldId id="2331" r:id="rId252"/>
    <p:sldId id="2332" r:id="rId253"/>
    <p:sldId id="2333" r:id="rId254"/>
    <p:sldId id="2334" r:id="rId255"/>
    <p:sldId id="2335" r:id="rId256"/>
    <p:sldId id="2336" r:id="rId257"/>
    <p:sldId id="2337" r:id="rId258"/>
    <p:sldId id="2338" r:id="rId259"/>
    <p:sldId id="2339" r:id="rId260"/>
    <p:sldId id="2340" r:id="rId261"/>
    <p:sldId id="2341" r:id="rId262"/>
    <p:sldId id="2342" r:id="rId263"/>
    <p:sldId id="2343" r:id="rId264"/>
    <p:sldId id="2344" r:id="rId265"/>
    <p:sldId id="2345" r:id="rId266"/>
    <p:sldId id="2346" r:id="rId267"/>
    <p:sldId id="2347" r:id="rId268"/>
    <p:sldId id="2348" r:id="rId269"/>
    <p:sldId id="2349" r:id="rId270"/>
    <p:sldId id="2350" r:id="rId271"/>
    <p:sldId id="2351" r:id="rId272"/>
    <p:sldId id="2352" r:id="rId273"/>
    <p:sldId id="2353" r:id="rId274"/>
    <p:sldId id="2354" r:id="rId275"/>
    <p:sldId id="2355" r:id="rId276"/>
    <p:sldId id="2356" r:id="rId277"/>
    <p:sldId id="2357" r:id="rId278"/>
    <p:sldId id="2358" r:id="rId279"/>
    <p:sldId id="2359" r:id="rId280"/>
    <p:sldId id="2360" r:id="rId281"/>
    <p:sldId id="2361" r:id="rId282"/>
    <p:sldId id="2362" r:id="rId283"/>
    <p:sldId id="2363" r:id="rId284"/>
    <p:sldId id="2364" r:id="rId285"/>
    <p:sldId id="2365" r:id="rId286"/>
    <p:sldId id="2366" r:id="rId287"/>
    <p:sldId id="2367" r:id="rId288"/>
    <p:sldId id="2368" r:id="rId289"/>
    <p:sldId id="2369" r:id="rId290"/>
    <p:sldId id="2370" r:id="rId291"/>
    <p:sldId id="2371" r:id="rId292"/>
    <p:sldId id="2372" r:id="rId293"/>
    <p:sldId id="2373" r:id="rId294"/>
    <p:sldId id="2374" r:id="rId295"/>
    <p:sldId id="2375" r:id="rId296"/>
    <p:sldId id="2376" r:id="rId297"/>
    <p:sldId id="2377" r:id="rId298"/>
    <p:sldId id="889" r:id="rId299"/>
    <p:sldId id="488" r:id="rId300"/>
    <p:sldId id="489" r:id="rId301"/>
    <p:sldId id="370" r:id="rId302"/>
    <p:sldId id="396" r:id="rId303"/>
    <p:sldId id="588" r:id="rId304"/>
    <p:sldId id="493" r:id="rId305"/>
    <p:sldId id="492" r:id="rId306"/>
    <p:sldId id="397" r:id="rId307"/>
    <p:sldId id="398" r:id="rId308"/>
    <p:sldId id="377" r:id="rId309"/>
    <p:sldId id="761" r:id="rId310"/>
    <p:sldId id="762" r:id="rId311"/>
    <p:sldId id="763" r:id="rId312"/>
    <p:sldId id="764" r:id="rId313"/>
    <p:sldId id="566" r:id="rId314"/>
    <p:sldId id="495" r:id="rId315"/>
    <p:sldId id="379" r:id="rId316"/>
    <p:sldId id="590" r:id="rId317"/>
    <p:sldId id="765" r:id="rId318"/>
    <p:sldId id="766" r:id="rId319"/>
    <p:sldId id="767" r:id="rId320"/>
    <p:sldId id="914" r:id="rId321"/>
    <p:sldId id="768" r:id="rId322"/>
    <p:sldId id="499" r:id="rId323"/>
    <p:sldId id="500" r:id="rId324"/>
    <p:sldId id="385" r:id="rId325"/>
    <p:sldId id="596" r:id="rId326"/>
    <p:sldId id="916" r:id="rId327"/>
    <p:sldId id="769" r:id="rId328"/>
    <p:sldId id="915" r:id="rId329"/>
    <p:sldId id="770" r:id="rId330"/>
    <p:sldId id="511" r:id="rId331"/>
    <p:sldId id="503" r:id="rId332"/>
    <p:sldId id="387" r:id="rId333"/>
    <p:sldId id="388" r:id="rId334"/>
    <p:sldId id="771" r:id="rId335"/>
    <p:sldId id="772" r:id="rId336"/>
    <p:sldId id="505" r:id="rId337"/>
    <p:sldId id="516" r:id="rId338"/>
    <p:sldId id="507" r:id="rId339"/>
    <p:sldId id="390" r:id="rId340"/>
    <p:sldId id="399" r:id="rId341"/>
    <p:sldId id="392" r:id="rId342"/>
    <p:sldId id="773" r:id="rId343"/>
    <p:sldId id="774" r:id="rId344"/>
    <p:sldId id="775" r:id="rId345"/>
    <p:sldId id="776" r:id="rId346"/>
    <p:sldId id="2378" r:id="rId347"/>
    <p:sldId id="777" r:id="rId348"/>
    <p:sldId id="778" r:id="rId349"/>
    <p:sldId id="395" r:id="rId350"/>
    <p:sldId id="508" r:id="rId351"/>
    <p:sldId id="918" r:id="rId352"/>
    <p:sldId id="919" r:id="rId353"/>
    <p:sldId id="2379" r:id="rId354"/>
    <p:sldId id="2380" r:id="rId355"/>
    <p:sldId id="2381" r:id="rId356"/>
    <p:sldId id="2382" r:id="rId357"/>
    <p:sldId id="2383" r:id="rId358"/>
    <p:sldId id="2384" r:id="rId359"/>
    <p:sldId id="2385" r:id="rId360"/>
    <p:sldId id="2386" r:id="rId361"/>
    <p:sldId id="2387" r:id="rId362"/>
    <p:sldId id="2388" r:id="rId363"/>
    <p:sldId id="2389" r:id="rId364"/>
    <p:sldId id="2390" r:id="rId365"/>
    <p:sldId id="2391" r:id="rId366"/>
    <p:sldId id="2392" r:id="rId367"/>
    <p:sldId id="2393" r:id="rId368"/>
    <p:sldId id="2394" r:id="rId369"/>
    <p:sldId id="2395" r:id="rId370"/>
    <p:sldId id="2396" r:id="rId371"/>
    <p:sldId id="2397" r:id="rId372"/>
    <p:sldId id="2398" r:id="rId373"/>
    <p:sldId id="2399" r:id="rId374"/>
    <p:sldId id="2400" r:id="rId375"/>
    <p:sldId id="2401" r:id="rId376"/>
    <p:sldId id="2402" r:id="rId377"/>
    <p:sldId id="2403" r:id="rId378"/>
    <p:sldId id="2404" r:id="rId379"/>
    <p:sldId id="2405" r:id="rId380"/>
    <p:sldId id="2406" r:id="rId381"/>
    <p:sldId id="2407" r:id="rId382"/>
    <p:sldId id="2408" r:id="rId383"/>
    <p:sldId id="2409" r:id="rId384"/>
    <p:sldId id="2410" r:id="rId385"/>
    <p:sldId id="2411" r:id="rId386"/>
    <p:sldId id="2412" r:id="rId387"/>
    <p:sldId id="2413" r:id="rId388"/>
    <p:sldId id="2414" r:id="rId389"/>
    <p:sldId id="2415" r:id="rId390"/>
    <p:sldId id="2416" r:id="rId391"/>
    <p:sldId id="2417" r:id="rId392"/>
    <p:sldId id="2418" r:id="rId393"/>
    <p:sldId id="2419" r:id="rId394"/>
    <p:sldId id="2420" r:id="rId395"/>
    <p:sldId id="2421" r:id="rId396"/>
    <p:sldId id="2422" r:id="rId397"/>
    <p:sldId id="2423" r:id="rId398"/>
    <p:sldId id="2424" r:id="rId399"/>
    <p:sldId id="2425" r:id="rId400"/>
    <p:sldId id="2426" r:id="rId401"/>
    <p:sldId id="2427" r:id="rId402"/>
    <p:sldId id="2428" r:id="rId403"/>
    <p:sldId id="2429" r:id="rId404"/>
    <p:sldId id="2430" r:id="rId405"/>
    <p:sldId id="2431" r:id="rId406"/>
    <p:sldId id="2432" r:id="rId407"/>
    <p:sldId id="2433" r:id="rId408"/>
    <p:sldId id="2434" r:id="rId409"/>
    <p:sldId id="2435" r:id="rId410"/>
    <p:sldId id="2436" r:id="rId411"/>
    <p:sldId id="2437" r:id="rId412"/>
    <p:sldId id="2438" r:id="rId413"/>
    <p:sldId id="2439" r:id="rId414"/>
    <p:sldId id="2440" r:id="rId415"/>
    <p:sldId id="2441" r:id="rId416"/>
    <p:sldId id="2442" r:id="rId417"/>
    <p:sldId id="2443" r:id="rId418"/>
    <p:sldId id="2444" r:id="rId419"/>
    <p:sldId id="2445" r:id="rId420"/>
    <p:sldId id="2446" r:id="rId421"/>
    <p:sldId id="988" r:id="rId422"/>
    <p:sldId id="989" r:id="rId423"/>
    <p:sldId id="990" r:id="rId424"/>
    <p:sldId id="2447" r:id="rId425"/>
    <p:sldId id="2448" r:id="rId426"/>
    <p:sldId id="2449" r:id="rId427"/>
    <p:sldId id="2450" r:id="rId428"/>
    <p:sldId id="2451" r:id="rId429"/>
    <p:sldId id="2452" r:id="rId430"/>
    <p:sldId id="2453" r:id="rId431"/>
    <p:sldId id="2454" r:id="rId432"/>
    <p:sldId id="2455" r:id="rId433"/>
    <p:sldId id="2456" r:id="rId434"/>
    <p:sldId id="2457" r:id="rId435"/>
    <p:sldId id="2458" r:id="rId436"/>
    <p:sldId id="2459" r:id="rId437"/>
    <p:sldId id="2460" r:id="rId438"/>
    <p:sldId id="2461" r:id="rId439"/>
    <p:sldId id="2462" r:id="rId440"/>
    <p:sldId id="2463" r:id="rId441"/>
    <p:sldId id="2464" r:id="rId442"/>
    <p:sldId id="2465" r:id="rId443"/>
    <p:sldId id="2466" r:id="rId444"/>
    <p:sldId id="2467" r:id="rId445"/>
    <p:sldId id="2468" r:id="rId446"/>
    <p:sldId id="2469" r:id="rId447"/>
    <p:sldId id="2470" r:id="rId448"/>
    <p:sldId id="2471" r:id="rId449"/>
    <p:sldId id="2472" r:id="rId450"/>
    <p:sldId id="2473" r:id="rId451"/>
    <p:sldId id="2474" r:id="rId452"/>
    <p:sldId id="2475" r:id="rId453"/>
    <p:sldId id="2476" r:id="rId454"/>
    <p:sldId id="2477" r:id="rId455"/>
    <p:sldId id="2478" r:id="rId456"/>
    <p:sldId id="2479" r:id="rId457"/>
    <p:sldId id="2480" r:id="rId458"/>
    <p:sldId id="2481" r:id="rId459"/>
    <p:sldId id="2482" r:id="rId460"/>
    <p:sldId id="2483" r:id="rId461"/>
    <p:sldId id="2484" r:id="rId462"/>
    <p:sldId id="2485" r:id="rId463"/>
    <p:sldId id="2486" r:id="rId464"/>
    <p:sldId id="2487" r:id="rId465"/>
    <p:sldId id="2488" r:id="rId466"/>
    <p:sldId id="2489" r:id="rId467"/>
    <p:sldId id="2490" r:id="rId468"/>
    <p:sldId id="2491" r:id="rId469"/>
    <p:sldId id="2492" r:id="rId470"/>
    <p:sldId id="2493" r:id="rId471"/>
    <p:sldId id="2494" r:id="rId472"/>
    <p:sldId id="2495" r:id="rId473"/>
    <p:sldId id="2496" r:id="rId474"/>
    <p:sldId id="2497" r:id="rId475"/>
    <p:sldId id="2498" r:id="rId476"/>
    <p:sldId id="2499" r:id="rId477"/>
    <p:sldId id="2500" r:id="rId478"/>
    <p:sldId id="2501" r:id="rId479"/>
    <p:sldId id="2502" r:id="rId480"/>
    <p:sldId id="2503" r:id="rId481"/>
    <p:sldId id="2504" r:id="rId482"/>
    <p:sldId id="2505" r:id="rId483"/>
    <p:sldId id="2506" r:id="rId484"/>
    <p:sldId id="2507" r:id="rId485"/>
    <p:sldId id="2508" r:id="rId486"/>
    <p:sldId id="1050" r:id="rId487"/>
    <p:sldId id="917" r:id="rId488"/>
    <p:sldId id="1052" r:id="rId489"/>
    <p:sldId id="2509" r:id="rId490"/>
    <p:sldId id="2510" r:id="rId491"/>
    <p:sldId id="2511" r:id="rId492"/>
    <p:sldId id="2512" r:id="rId493"/>
    <p:sldId id="2513" r:id="rId494"/>
    <p:sldId id="2514" r:id="rId495"/>
    <p:sldId id="2515" r:id="rId496"/>
    <p:sldId id="2516" r:id="rId497"/>
    <p:sldId id="2517" r:id="rId498"/>
    <p:sldId id="2518" r:id="rId499"/>
    <p:sldId id="2519" r:id="rId500"/>
    <p:sldId id="2520" r:id="rId501"/>
    <p:sldId id="2521" r:id="rId502"/>
    <p:sldId id="2522" r:id="rId503"/>
    <p:sldId id="2523" r:id="rId504"/>
    <p:sldId id="2524" r:id="rId505"/>
    <p:sldId id="2525" r:id="rId506"/>
    <p:sldId id="2526" r:id="rId507"/>
    <p:sldId id="2527" r:id="rId508"/>
    <p:sldId id="2528" r:id="rId509"/>
    <p:sldId id="2529" r:id="rId510"/>
    <p:sldId id="2530" r:id="rId511"/>
    <p:sldId id="2531" r:id="rId512"/>
    <p:sldId id="2532" r:id="rId513"/>
    <p:sldId id="2533" r:id="rId514"/>
    <p:sldId id="2534" r:id="rId515"/>
    <p:sldId id="2535" r:id="rId516"/>
    <p:sldId id="2536" r:id="rId517"/>
    <p:sldId id="2537" r:id="rId518"/>
    <p:sldId id="2538" r:id="rId519"/>
    <p:sldId id="2539" r:id="rId520"/>
    <p:sldId id="2540" r:id="rId521"/>
    <p:sldId id="2541" r:id="rId522"/>
    <p:sldId id="2542" r:id="rId523"/>
    <p:sldId id="2543" r:id="rId524"/>
    <p:sldId id="2544" r:id="rId525"/>
    <p:sldId id="2545" r:id="rId526"/>
    <p:sldId id="2546" r:id="rId527"/>
    <p:sldId id="2547" r:id="rId528"/>
    <p:sldId id="2548" r:id="rId529"/>
    <p:sldId id="2549" r:id="rId530"/>
    <p:sldId id="2550" r:id="rId531"/>
    <p:sldId id="2551" r:id="rId532"/>
    <p:sldId id="2552" r:id="rId533"/>
    <p:sldId id="2553" r:id="rId534"/>
    <p:sldId id="2554" r:id="rId535"/>
    <p:sldId id="2555" r:id="rId536"/>
    <p:sldId id="2556" r:id="rId537"/>
    <p:sldId id="2557" r:id="rId538"/>
    <p:sldId id="2558" r:id="rId539"/>
    <p:sldId id="2559" r:id="rId540"/>
    <p:sldId id="2560" r:id="rId541"/>
    <p:sldId id="1105" r:id="rId542"/>
    <p:sldId id="1106" r:id="rId543"/>
    <p:sldId id="599" r:id="rId544"/>
    <p:sldId id="600" r:id="rId545"/>
    <p:sldId id="601" r:id="rId546"/>
    <p:sldId id="602" r:id="rId547"/>
    <p:sldId id="1107" r:id="rId548"/>
    <p:sldId id="603" r:id="rId549"/>
    <p:sldId id="611" r:id="rId550"/>
    <p:sldId id="612" r:id="rId551"/>
    <p:sldId id="613" r:id="rId552"/>
    <p:sldId id="614" r:id="rId553"/>
    <p:sldId id="661" r:id="rId554"/>
    <p:sldId id="1108" r:id="rId555"/>
    <p:sldId id="618" r:id="rId556"/>
    <p:sldId id="619" r:id="rId557"/>
    <p:sldId id="620" r:id="rId558"/>
    <p:sldId id="621" r:id="rId559"/>
    <p:sldId id="2561" r:id="rId560"/>
    <p:sldId id="622" r:id="rId561"/>
    <p:sldId id="1109" r:id="rId562"/>
    <p:sldId id="623" r:id="rId563"/>
    <p:sldId id="662" r:id="rId564"/>
    <p:sldId id="624" r:id="rId565"/>
    <p:sldId id="625" r:id="rId566"/>
    <p:sldId id="627" r:id="rId567"/>
    <p:sldId id="628" r:id="rId568"/>
    <p:sldId id="629" r:id="rId569"/>
    <p:sldId id="630" r:id="rId570"/>
    <p:sldId id="631" r:id="rId571"/>
    <p:sldId id="632" r:id="rId572"/>
    <p:sldId id="1110" r:id="rId573"/>
    <p:sldId id="634" r:id="rId574"/>
    <p:sldId id="635" r:id="rId575"/>
    <p:sldId id="636" r:id="rId576"/>
    <p:sldId id="664" r:id="rId577"/>
    <p:sldId id="637" r:id="rId578"/>
    <p:sldId id="638" r:id="rId579"/>
    <p:sldId id="639" r:id="rId580"/>
    <p:sldId id="643" r:id="rId581"/>
    <p:sldId id="644" r:id="rId582"/>
    <p:sldId id="645" r:id="rId583"/>
    <p:sldId id="646" r:id="rId584"/>
    <p:sldId id="647" r:id="rId585"/>
    <p:sldId id="2562" r:id="rId586"/>
    <p:sldId id="648" r:id="rId587"/>
    <p:sldId id="649" r:id="rId588"/>
    <p:sldId id="1113" r:id="rId589"/>
    <p:sldId id="650" r:id="rId590"/>
    <p:sldId id="651" r:id="rId591"/>
    <p:sldId id="652" r:id="rId592"/>
    <p:sldId id="1111" r:id="rId593"/>
    <p:sldId id="1112" r:id="rId594"/>
    <p:sldId id="657" r:id="rId595"/>
    <p:sldId id="2563" r:id="rId596"/>
    <p:sldId id="658" r:id="rId597"/>
    <p:sldId id="665" r:id="rId598"/>
    <p:sldId id="666" r:id="rId599"/>
    <p:sldId id="667" r:id="rId600"/>
    <p:sldId id="668" r:id="rId601"/>
    <p:sldId id="669" r:id="rId602"/>
    <p:sldId id="1117" r:id="rId603"/>
    <p:sldId id="670" r:id="rId604"/>
    <p:sldId id="1115" r:id="rId605"/>
    <p:sldId id="1116" r:id="rId606"/>
    <p:sldId id="673" r:id="rId607"/>
    <p:sldId id="674" r:id="rId608"/>
    <p:sldId id="675" r:id="rId609"/>
    <p:sldId id="676" r:id="rId610"/>
    <p:sldId id="677" r:id="rId611"/>
    <p:sldId id="1118" r:id="rId612"/>
    <p:sldId id="1119" r:id="rId613"/>
    <p:sldId id="1120" r:id="rId614"/>
    <p:sldId id="678" r:id="rId615"/>
    <p:sldId id="679" r:id="rId616"/>
    <p:sldId id="680" r:id="rId617"/>
    <p:sldId id="681" r:id="rId618"/>
    <p:sldId id="682" r:id="rId619"/>
    <p:sldId id="2564" r:id="rId620"/>
    <p:sldId id="683" r:id="rId621"/>
    <p:sldId id="684" r:id="rId622"/>
    <p:sldId id="715" r:id="rId623"/>
    <p:sldId id="690" r:id="rId624"/>
    <p:sldId id="691" r:id="rId625"/>
    <p:sldId id="692" r:id="rId626"/>
    <p:sldId id="693" r:id="rId627"/>
    <p:sldId id="1123" r:id="rId628"/>
    <p:sldId id="718" r:id="rId629"/>
    <p:sldId id="694" r:id="rId630"/>
    <p:sldId id="695" r:id="rId631"/>
    <p:sldId id="716" r:id="rId632"/>
    <p:sldId id="717" r:id="rId633"/>
    <p:sldId id="1121" r:id="rId634"/>
    <p:sldId id="1122" r:id="rId635"/>
    <p:sldId id="696" r:id="rId636"/>
    <p:sldId id="697" r:id="rId637"/>
    <p:sldId id="698" r:id="rId638"/>
    <p:sldId id="699" r:id="rId639"/>
    <p:sldId id="700" r:id="rId640"/>
    <p:sldId id="701" r:id="rId641"/>
    <p:sldId id="702" r:id="rId642"/>
    <p:sldId id="2565" r:id="rId643"/>
    <p:sldId id="1125" r:id="rId644"/>
    <p:sldId id="703" r:id="rId645"/>
    <p:sldId id="704" r:id="rId646"/>
    <p:sldId id="705" r:id="rId647"/>
    <p:sldId id="706" r:id="rId648"/>
    <p:sldId id="707" r:id="rId649"/>
    <p:sldId id="708" r:id="rId650"/>
    <p:sldId id="709" r:id="rId651"/>
    <p:sldId id="1126" r:id="rId652"/>
    <p:sldId id="1127" r:id="rId653"/>
    <p:sldId id="1128" r:id="rId654"/>
    <p:sldId id="1129" r:id="rId655"/>
    <p:sldId id="713" r:id="rId656"/>
    <p:sldId id="714" r:id="rId657"/>
    <p:sldId id="1406" r:id="rId658"/>
    <p:sldId id="1407" r:id="rId659"/>
    <p:sldId id="1408" r:id="rId660"/>
    <p:sldId id="1409" r:id="rId661"/>
    <p:sldId id="1415" r:id="rId662"/>
    <p:sldId id="1416" r:id="rId663"/>
    <p:sldId id="1417" r:id="rId664"/>
    <p:sldId id="1418" r:id="rId665"/>
    <p:sldId id="1419" r:id="rId666"/>
    <p:sldId id="1422" r:id="rId667"/>
    <p:sldId id="1423" r:id="rId668"/>
    <p:sldId id="1424" r:id="rId669"/>
    <p:sldId id="2566" r:id="rId670"/>
    <p:sldId id="1425" r:id="rId671"/>
    <p:sldId id="1426" r:id="rId672"/>
    <p:sldId id="1427" r:id="rId673"/>
    <p:sldId id="1451" r:id="rId674"/>
    <p:sldId id="1449" r:id="rId675"/>
    <p:sldId id="1450" r:id="rId676"/>
    <p:sldId id="1428" r:id="rId677"/>
    <p:sldId id="1429" r:id="rId678"/>
    <p:sldId id="1430" r:id="rId679"/>
    <p:sldId id="1431" r:id="rId680"/>
    <p:sldId id="1452" r:id="rId681"/>
    <p:sldId id="1432" r:id="rId682"/>
    <p:sldId id="1433" r:id="rId683"/>
    <p:sldId id="1434" r:id="rId684"/>
    <p:sldId id="1435" r:id="rId685"/>
    <p:sldId id="1436" r:id="rId686"/>
    <p:sldId id="1437" r:id="rId687"/>
    <p:sldId id="1438" r:id="rId688"/>
    <p:sldId id="1453" r:id="rId689"/>
    <p:sldId id="1454" r:id="rId690"/>
    <p:sldId id="1455" r:id="rId691"/>
    <p:sldId id="1456" r:id="rId692"/>
    <p:sldId id="1439" r:id="rId693"/>
    <p:sldId id="1440" r:id="rId694"/>
    <p:sldId id="1441" r:id="rId695"/>
    <p:sldId id="1442" r:id="rId696"/>
    <p:sldId id="1443" r:id="rId697"/>
    <p:sldId id="1444" r:id="rId698"/>
    <p:sldId id="1445" r:id="rId699"/>
    <p:sldId id="1457" r:id="rId700"/>
    <p:sldId id="1458" r:id="rId701"/>
    <p:sldId id="1460" r:id="rId702"/>
    <p:sldId id="1446" r:id="rId703"/>
    <p:sldId id="1459" r:id="rId704"/>
    <p:sldId id="1447" r:id="rId705"/>
    <p:sldId id="1448" r:id="rId706"/>
    <p:sldId id="1461" r:id="rId707"/>
    <p:sldId id="2567" r:id="rId708"/>
    <p:sldId id="1462" r:id="rId709"/>
    <p:sldId id="1463" r:id="rId710"/>
    <p:sldId id="1464" r:id="rId711"/>
    <p:sldId id="1496" r:id="rId712"/>
    <p:sldId id="1497" r:id="rId713"/>
    <p:sldId id="1498" r:id="rId714"/>
    <p:sldId id="1499" r:id="rId715"/>
    <p:sldId id="1500" r:id="rId716"/>
    <p:sldId id="1465" r:id="rId717"/>
    <p:sldId id="1466" r:id="rId718"/>
    <p:sldId id="1467" r:id="rId719"/>
    <p:sldId id="1468" r:id="rId720"/>
    <p:sldId id="1501" r:id="rId721"/>
    <p:sldId id="1502" r:id="rId722"/>
    <p:sldId id="1503" r:id="rId723"/>
    <p:sldId id="1504" r:id="rId724"/>
    <p:sldId id="1469" r:id="rId725"/>
    <p:sldId id="1470" r:id="rId726"/>
    <p:sldId id="1471" r:id="rId727"/>
    <p:sldId id="1472" r:id="rId728"/>
    <p:sldId id="1473" r:id="rId729"/>
    <p:sldId id="1505" r:id="rId730"/>
    <p:sldId id="1506" r:id="rId731"/>
    <p:sldId id="1507" r:id="rId732"/>
    <p:sldId id="1508" r:id="rId733"/>
    <p:sldId id="1474" r:id="rId734"/>
    <p:sldId id="1475" r:id="rId735"/>
    <p:sldId id="1476" r:id="rId736"/>
    <p:sldId id="1477" r:id="rId737"/>
    <p:sldId id="1478" r:id="rId738"/>
    <p:sldId id="1481" r:id="rId739"/>
    <p:sldId id="1482" r:id="rId740"/>
    <p:sldId id="1483" r:id="rId741"/>
    <p:sldId id="1484" r:id="rId742"/>
    <p:sldId id="1511" r:id="rId743"/>
    <p:sldId id="1485" r:id="rId744"/>
    <p:sldId id="1509" r:id="rId745"/>
    <p:sldId id="1510" r:id="rId746"/>
    <p:sldId id="1486" r:id="rId747"/>
    <p:sldId id="1487" r:id="rId748"/>
    <p:sldId id="1488" r:id="rId749"/>
    <p:sldId id="1489" r:id="rId750"/>
    <p:sldId id="1490" r:id="rId751"/>
    <p:sldId id="1491" r:id="rId752"/>
    <p:sldId id="1492" r:id="rId753"/>
    <p:sldId id="1493" r:id="rId754"/>
    <p:sldId id="1494" r:id="rId755"/>
    <p:sldId id="1495" r:id="rId756"/>
    <p:sldId id="1358" r:id="rId757"/>
    <p:sldId id="1359" r:id="rId758"/>
    <p:sldId id="2568" r:id="rId759"/>
    <p:sldId id="2569" r:id="rId760"/>
    <p:sldId id="2570" r:id="rId761"/>
    <p:sldId id="2571" r:id="rId762"/>
    <p:sldId id="2572" r:id="rId763"/>
    <p:sldId id="2573" r:id="rId764"/>
    <p:sldId id="2574" r:id="rId765"/>
    <p:sldId id="2575" r:id="rId766"/>
    <p:sldId id="2576" r:id="rId767"/>
    <p:sldId id="2577" r:id="rId768"/>
    <p:sldId id="2578" r:id="rId769"/>
    <p:sldId id="2579" r:id="rId770"/>
    <p:sldId id="2580" r:id="rId771"/>
    <p:sldId id="2581" r:id="rId772"/>
    <p:sldId id="2582" r:id="rId773"/>
    <p:sldId id="2583" r:id="rId774"/>
    <p:sldId id="2584" r:id="rId775"/>
    <p:sldId id="2585" r:id="rId776"/>
    <p:sldId id="2586" r:id="rId777"/>
    <p:sldId id="2587" r:id="rId778"/>
    <p:sldId id="2588" r:id="rId779"/>
    <p:sldId id="2589" r:id="rId780"/>
    <p:sldId id="2590" r:id="rId781"/>
    <p:sldId id="2591" r:id="rId782"/>
    <p:sldId id="2592" r:id="rId783"/>
    <p:sldId id="2593" r:id="rId784"/>
    <p:sldId id="2594" r:id="rId785"/>
    <p:sldId id="2595" r:id="rId786"/>
    <p:sldId id="2596" r:id="rId787"/>
    <p:sldId id="2597" r:id="rId788"/>
    <p:sldId id="2598" r:id="rId789"/>
    <p:sldId id="2599" r:id="rId790"/>
    <p:sldId id="2600" r:id="rId791"/>
    <p:sldId id="2601" r:id="rId792"/>
    <p:sldId id="2602" r:id="rId793"/>
    <p:sldId id="2603" r:id="rId794"/>
    <p:sldId id="2604" r:id="rId795"/>
    <p:sldId id="2605" r:id="rId796"/>
    <p:sldId id="2606" r:id="rId797"/>
    <p:sldId id="2607" r:id="rId798"/>
    <p:sldId id="2608" r:id="rId799"/>
    <p:sldId id="2609" r:id="rId800"/>
    <p:sldId id="2610" r:id="rId801"/>
    <p:sldId id="2611" r:id="rId802"/>
    <p:sldId id="2612" r:id="rId803"/>
    <p:sldId id="1405" r:id="rId804"/>
    <p:sldId id="1130" r:id="rId805"/>
    <p:sldId id="1131" r:id="rId806"/>
    <p:sldId id="2613" r:id="rId807"/>
    <p:sldId id="2614" r:id="rId808"/>
    <p:sldId id="2615" r:id="rId809"/>
    <p:sldId id="2616" r:id="rId810"/>
    <p:sldId id="2617" r:id="rId811"/>
    <p:sldId id="2618" r:id="rId812"/>
    <p:sldId id="2619" r:id="rId813"/>
    <p:sldId id="2620" r:id="rId814"/>
    <p:sldId id="2621" r:id="rId815"/>
    <p:sldId id="2622" r:id="rId816"/>
    <p:sldId id="2623" r:id="rId817"/>
    <p:sldId id="2624" r:id="rId818"/>
    <p:sldId id="2625" r:id="rId819"/>
    <p:sldId id="2626" r:id="rId820"/>
    <p:sldId id="2627" r:id="rId821"/>
    <p:sldId id="2628" r:id="rId822"/>
    <p:sldId id="2629" r:id="rId823"/>
    <p:sldId id="2630" r:id="rId824"/>
    <p:sldId id="2631" r:id="rId825"/>
    <p:sldId id="2632" r:id="rId826"/>
    <p:sldId id="2633" r:id="rId827"/>
    <p:sldId id="2634" r:id="rId828"/>
    <p:sldId id="2635" r:id="rId829"/>
    <p:sldId id="2636" r:id="rId830"/>
    <p:sldId id="2637" r:id="rId831"/>
    <p:sldId id="2638" r:id="rId832"/>
    <p:sldId id="2639" r:id="rId833"/>
    <p:sldId id="2640" r:id="rId834"/>
    <p:sldId id="2641" r:id="rId835"/>
    <p:sldId id="2642" r:id="rId836"/>
    <p:sldId id="2643" r:id="rId837"/>
    <p:sldId id="2644" r:id="rId838"/>
    <p:sldId id="2645" r:id="rId839"/>
    <p:sldId id="2646" r:id="rId840"/>
    <p:sldId id="2647" r:id="rId841"/>
    <p:sldId id="2648" r:id="rId842"/>
    <p:sldId id="2649" r:id="rId843"/>
    <p:sldId id="2650" r:id="rId844"/>
    <p:sldId id="2651" r:id="rId845"/>
    <p:sldId id="2652" r:id="rId846"/>
    <p:sldId id="2653" r:id="rId847"/>
    <p:sldId id="2654" r:id="rId848"/>
    <p:sldId id="2655" r:id="rId849"/>
    <p:sldId id="2656" r:id="rId850"/>
    <p:sldId id="2657" r:id="rId851"/>
    <p:sldId id="2658" r:id="rId852"/>
    <p:sldId id="2659" r:id="rId853"/>
    <p:sldId id="2660" r:id="rId854"/>
    <p:sldId id="2661" r:id="rId855"/>
    <p:sldId id="2662" r:id="rId856"/>
    <p:sldId id="2663" r:id="rId857"/>
    <p:sldId id="2664" r:id="rId858"/>
    <p:sldId id="2665" r:id="rId859"/>
    <p:sldId id="2666" r:id="rId860"/>
    <p:sldId id="2667" r:id="rId861"/>
    <p:sldId id="2668" r:id="rId862"/>
    <p:sldId id="2669" r:id="rId863"/>
    <p:sldId id="2670" r:id="rId864"/>
    <p:sldId id="2671" r:id="rId865"/>
    <p:sldId id="1191" r:id="rId866"/>
    <p:sldId id="1192" r:id="rId867"/>
    <p:sldId id="1193" r:id="rId868"/>
    <p:sldId id="2672" r:id="rId869"/>
    <p:sldId id="2673" r:id="rId870"/>
    <p:sldId id="2674" r:id="rId871"/>
    <p:sldId id="2675" r:id="rId872"/>
    <p:sldId id="2676" r:id="rId873"/>
    <p:sldId id="2677" r:id="rId874"/>
    <p:sldId id="2678" r:id="rId875"/>
    <p:sldId id="2679" r:id="rId876"/>
    <p:sldId id="2680" r:id="rId877"/>
    <p:sldId id="2681" r:id="rId878"/>
    <p:sldId id="2682" r:id="rId879"/>
    <p:sldId id="2683" r:id="rId880"/>
    <p:sldId id="2684" r:id="rId881"/>
    <p:sldId id="2685" r:id="rId882"/>
    <p:sldId id="2686" r:id="rId883"/>
    <p:sldId id="2687" r:id="rId884"/>
    <p:sldId id="2688" r:id="rId885"/>
    <p:sldId id="2689" r:id="rId886"/>
    <p:sldId id="2690" r:id="rId887"/>
    <p:sldId id="2691" r:id="rId888"/>
    <p:sldId id="2692" r:id="rId889"/>
    <p:sldId id="2693" r:id="rId890"/>
    <p:sldId id="2694" r:id="rId891"/>
    <p:sldId id="2695" r:id="rId892"/>
    <p:sldId id="2696" r:id="rId893"/>
    <p:sldId id="2697" r:id="rId894"/>
    <p:sldId id="2698" r:id="rId895"/>
    <p:sldId id="2699" r:id="rId896"/>
    <p:sldId id="2700" r:id="rId897"/>
    <p:sldId id="2701" r:id="rId898"/>
    <p:sldId id="2702" r:id="rId899"/>
    <p:sldId id="2703" r:id="rId900"/>
    <p:sldId id="2704" r:id="rId901"/>
    <p:sldId id="2705" r:id="rId902"/>
    <p:sldId id="2706" r:id="rId903"/>
    <p:sldId id="2707" r:id="rId904"/>
    <p:sldId id="2708" r:id="rId905"/>
    <p:sldId id="2709" r:id="rId906"/>
    <p:sldId id="2710" r:id="rId907"/>
    <p:sldId id="2711" r:id="rId908"/>
    <p:sldId id="2712" r:id="rId909"/>
    <p:sldId id="2713" r:id="rId910"/>
    <p:sldId id="2714" r:id="rId911"/>
    <p:sldId id="2715" r:id="rId912"/>
    <p:sldId id="2716" r:id="rId913"/>
    <p:sldId id="2717" r:id="rId914"/>
    <p:sldId id="2718" r:id="rId915"/>
    <p:sldId id="2719" r:id="rId916"/>
    <p:sldId id="2720" r:id="rId917"/>
    <p:sldId id="2721" r:id="rId918"/>
    <p:sldId id="2722" r:id="rId919"/>
    <p:sldId id="2723" r:id="rId920"/>
    <p:sldId id="2724" r:id="rId921"/>
    <p:sldId id="2725" r:id="rId922"/>
    <p:sldId id="2726" r:id="rId923"/>
    <p:sldId id="2727" r:id="rId924"/>
    <p:sldId id="2728" r:id="rId925"/>
    <p:sldId id="2729" r:id="rId926"/>
    <p:sldId id="2730" r:id="rId927"/>
    <p:sldId id="1244" r:id="rId928"/>
    <p:sldId id="1307" r:id="rId929"/>
    <p:sldId id="1308" r:id="rId930"/>
    <p:sldId id="2731" r:id="rId931"/>
    <p:sldId id="2732" r:id="rId932"/>
    <p:sldId id="2733" r:id="rId933"/>
    <p:sldId id="2734" r:id="rId934"/>
    <p:sldId id="2735" r:id="rId935"/>
    <p:sldId id="2736" r:id="rId936"/>
    <p:sldId id="2737" r:id="rId937"/>
    <p:sldId id="2738" r:id="rId938"/>
    <p:sldId id="2739" r:id="rId939"/>
    <p:sldId id="2740" r:id="rId940"/>
    <p:sldId id="2741" r:id="rId941"/>
    <p:sldId id="2742" r:id="rId942"/>
    <p:sldId id="2743" r:id="rId943"/>
    <p:sldId id="2744" r:id="rId944"/>
    <p:sldId id="2745" r:id="rId945"/>
    <p:sldId id="2746" r:id="rId946"/>
    <p:sldId id="2747" r:id="rId947"/>
    <p:sldId id="2748" r:id="rId948"/>
    <p:sldId id="2749" r:id="rId949"/>
    <p:sldId id="2750" r:id="rId950"/>
    <p:sldId id="2751" r:id="rId951"/>
    <p:sldId id="2752" r:id="rId952"/>
    <p:sldId id="2753" r:id="rId953"/>
    <p:sldId id="2754" r:id="rId954"/>
    <p:sldId id="2755" r:id="rId955"/>
    <p:sldId id="2756" r:id="rId956"/>
    <p:sldId id="2757" r:id="rId957"/>
    <p:sldId id="2758" r:id="rId958"/>
    <p:sldId id="2759" r:id="rId959"/>
    <p:sldId id="2760" r:id="rId960"/>
    <p:sldId id="2761" r:id="rId961"/>
    <p:sldId id="2762" r:id="rId962"/>
    <p:sldId id="2763" r:id="rId963"/>
    <p:sldId id="2764" r:id="rId964"/>
    <p:sldId id="2765" r:id="rId965"/>
    <p:sldId id="2766" r:id="rId966"/>
    <p:sldId id="2767" r:id="rId967"/>
    <p:sldId id="2768" r:id="rId968"/>
    <p:sldId id="2769" r:id="rId969"/>
    <p:sldId id="2770" r:id="rId970"/>
    <p:sldId id="2771" r:id="rId971"/>
    <p:sldId id="2772" r:id="rId972"/>
    <p:sldId id="2773" r:id="rId973"/>
    <p:sldId id="2774" r:id="rId974"/>
    <p:sldId id="2775" r:id="rId975"/>
    <p:sldId id="2776" r:id="rId976"/>
    <p:sldId id="2777" r:id="rId977"/>
    <p:sldId id="2778" r:id="rId978"/>
    <p:sldId id="1357" r:id="rId979"/>
    <p:sldId id="1245" r:id="rId980"/>
    <p:sldId id="1246" r:id="rId981"/>
    <p:sldId id="2779" r:id="rId982"/>
    <p:sldId id="2780" r:id="rId983"/>
    <p:sldId id="2781" r:id="rId984"/>
    <p:sldId id="2782" r:id="rId985"/>
    <p:sldId id="2783" r:id="rId986"/>
    <p:sldId id="2784" r:id="rId987"/>
    <p:sldId id="2785" r:id="rId988"/>
    <p:sldId id="2786" r:id="rId989"/>
    <p:sldId id="2787" r:id="rId990"/>
    <p:sldId id="2788" r:id="rId991"/>
    <p:sldId id="2789" r:id="rId992"/>
    <p:sldId id="2790" r:id="rId993"/>
    <p:sldId id="2791" r:id="rId994"/>
    <p:sldId id="2792" r:id="rId995"/>
    <p:sldId id="2793" r:id="rId996"/>
    <p:sldId id="2794" r:id="rId997"/>
    <p:sldId id="2795" r:id="rId998"/>
    <p:sldId id="2796" r:id="rId999"/>
    <p:sldId id="2797" r:id="rId1000"/>
    <p:sldId id="2798" r:id="rId1001"/>
    <p:sldId id="2799" r:id="rId1002"/>
    <p:sldId id="2800" r:id="rId1003"/>
    <p:sldId id="2801" r:id="rId1004"/>
    <p:sldId id="2802" r:id="rId1005"/>
    <p:sldId id="2803" r:id="rId1006"/>
    <p:sldId id="2804" r:id="rId1007"/>
    <p:sldId id="2805" r:id="rId1008"/>
    <p:sldId id="2806" r:id="rId1009"/>
    <p:sldId id="2807" r:id="rId1010"/>
    <p:sldId id="2808" r:id="rId1011"/>
    <p:sldId id="2809" r:id="rId1012"/>
    <p:sldId id="2810" r:id="rId1013"/>
    <p:sldId id="2811" r:id="rId1014"/>
    <p:sldId id="2812" r:id="rId1015"/>
    <p:sldId id="2813" r:id="rId1016"/>
    <p:sldId id="2814" r:id="rId1017"/>
    <p:sldId id="2815" r:id="rId1018"/>
    <p:sldId id="2816" r:id="rId1019"/>
    <p:sldId id="2817" r:id="rId1020"/>
    <p:sldId id="2818" r:id="rId1021"/>
    <p:sldId id="2819" r:id="rId1022"/>
    <p:sldId id="2820" r:id="rId1023"/>
    <p:sldId id="2821" r:id="rId1024"/>
    <p:sldId id="2822" r:id="rId1025"/>
    <p:sldId id="2823" r:id="rId1026"/>
    <p:sldId id="2824" r:id="rId1027"/>
    <p:sldId id="2825" r:id="rId1028"/>
    <p:sldId id="2826" r:id="rId1029"/>
    <p:sldId id="2827" r:id="rId1030"/>
    <p:sldId id="2828" r:id="rId1031"/>
    <p:sldId id="2829" r:id="rId1032"/>
    <p:sldId id="2830" r:id="rId1033"/>
    <p:sldId id="2831" r:id="rId1034"/>
    <p:sldId id="2832" r:id="rId1035"/>
    <p:sldId id="2833" r:id="rId1036"/>
    <p:sldId id="2834" r:id="rId1037"/>
    <p:sldId id="2835" r:id="rId1038"/>
    <p:sldId id="2836" r:id="rId1039"/>
    <p:sldId id="2837" r:id="rId1040"/>
    <p:sldId id="2838" r:id="rId1041"/>
    <p:sldId id="1306" r:id="rId1042"/>
    <p:sldId id="1513" r:id="rId1043"/>
    <p:sldId id="1514" r:id="rId1044"/>
    <p:sldId id="2839" r:id="rId1045"/>
    <p:sldId id="2840" r:id="rId1046"/>
    <p:sldId id="2841" r:id="rId1047"/>
    <p:sldId id="2842" r:id="rId1048"/>
    <p:sldId id="2843" r:id="rId1049"/>
    <p:sldId id="2844" r:id="rId1050"/>
    <p:sldId id="2845" r:id="rId1051"/>
    <p:sldId id="2846" r:id="rId1052"/>
    <p:sldId id="2847" r:id="rId1053"/>
    <p:sldId id="2848" r:id="rId1054"/>
    <p:sldId id="2849" r:id="rId1055"/>
    <p:sldId id="2850" r:id="rId1056"/>
    <p:sldId id="2851" r:id="rId1057"/>
    <p:sldId id="2852" r:id="rId1058"/>
    <p:sldId id="2853" r:id="rId1059"/>
    <p:sldId id="2854" r:id="rId1060"/>
    <p:sldId id="2855" r:id="rId1061"/>
    <p:sldId id="2856" r:id="rId1062"/>
    <p:sldId id="2857" r:id="rId1063"/>
    <p:sldId id="2858" r:id="rId1064"/>
    <p:sldId id="2859" r:id="rId1065"/>
    <p:sldId id="2860" r:id="rId1066"/>
    <p:sldId id="2861" r:id="rId1067"/>
    <p:sldId id="2862" r:id="rId1068"/>
    <p:sldId id="2863" r:id="rId1069"/>
    <p:sldId id="2864" r:id="rId1070"/>
    <p:sldId id="2865" r:id="rId1071"/>
    <p:sldId id="2866" r:id="rId1072"/>
    <p:sldId id="2867" r:id="rId1073"/>
    <p:sldId id="2868" r:id="rId1074"/>
    <p:sldId id="2869" r:id="rId1075"/>
    <p:sldId id="2870" r:id="rId1076"/>
    <p:sldId id="2871" r:id="rId1077"/>
    <p:sldId id="2872" r:id="rId1078"/>
    <p:sldId id="2873" r:id="rId1079"/>
    <p:sldId id="2874" r:id="rId1080"/>
    <p:sldId id="2875" r:id="rId1081"/>
    <p:sldId id="2876" r:id="rId1082"/>
    <p:sldId id="2877" r:id="rId1083"/>
    <p:sldId id="2878" r:id="rId1084"/>
    <p:sldId id="1552" r:id="rId1085"/>
    <p:sldId id="1558" r:id="rId1086"/>
    <p:sldId id="1559" r:id="rId1087"/>
    <p:sldId id="2879" r:id="rId1088"/>
    <p:sldId id="2880" r:id="rId1089"/>
    <p:sldId id="2881" r:id="rId1090"/>
    <p:sldId id="2882" r:id="rId1091"/>
    <p:sldId id="2883" r:id="rId1092"/>
    <p:sldId id="2884" r:id="rId1093"/>
    <p:sldId id="2885" r:id="rId1094"/>
    <p:sldId id="2886" r:id="rId1095"/>
    <p:sldId id="2887" r:id="rId1096"/>
    <p:sldId id="2888" r:id="rId1097"/>
    <p:sldId id="2889" r:id="rId1098"/>
    <p:sldId id="2890" r:id="rId1099"/>
    <p:sldId id="2891" r:id="rId1100"/>
    <p:sldId id="2892" r:id="rId1101"/>
    <p:sldId id="2893" r:id="rId1102"/>
    <p:sldId id="2894" r:id="rId1103"/>
    <p:sldId id="2895" r:id="rId1104"/>
    <p:sldId id="2896" r:id="rId1105"/>
    <p:sldId id="2897" r:id="rId1106"/>
    <p:sldId id="2898" r:id="rId1107"/>
    <p:sldId id="2899" r:id="rId1108"/>
    <p:sldId id="2900" r:id="rId1109"/>
    <p:sldId id="2901" r:id="rId1110"/>
    <p:sldId id="2902" r:id="rId1111"/>
    <p:sldId id="2903" r:id="rId1112"/>
    <p:sldId id="2904" r:id="rId1113"/>
    <p:sldId id="2905" r:id="rId1114"/>
    <p:sldId id="2906" r:id="rId1115"/>
    <p:sldId id="2907" r:id="rId1116"/>
    <p:sldId id="2908" r:id="rId1117"/>
    <p:sldId id="2909" r:id="rId1118"/>
    <p:sldId id="2910" r:id="rId1119"/>
    <p:sldId id="2911" r:id="rId1120"/>
    <p:sldId id="2912" r:id="rId1121"/>
    <p:sldId id="2913" r:id="rId1122"/>
    <p:sldId id="2914" r:id="rId1123"/>
    <p:sldId id="2915" r:id="rId1124"/>
    <p:sldId id="2916" r:id="rId1125"/>
    <p:sldId id="2917" r:id="rId1126"/>
    <p:sldId id="2918" r:id="rId1127"/>
    <p:sldId id="2919" r:id="rId1128"/>
    <p:sldId id="2920" r:id="rId1129"/>
    <p:sldId id="2921" r:id="rId1130"/>
    <p:sldId id="2922" r:id="rId1131"/>
    <p:sldId id="2923" r:id="rId1132"/>
    <p:sldId id="2924" r:id="rId1133"/>
    <p:sldId id="2925" r:id="rId1134"/>
    <p:sldId id="2926" r:id="rId1135"/>
    <p:sldId id="2927" r:id="rId1136"/>
    <p:sldId id="2928" r:id="rId1137"/>
    <p:sldId id="2929" r:id="rId1138"/>
    <p:sldId id="2930" r:id="rId1139"/>
    <p:sldId id="2931" r:id="rId1140"/>
    <p:sldId id="2932" r:id="rId1141"/>
    <p:sldId id="2933" r:id="rId1142"/>
    <p:sldId id="2934" r:id="rId1143"/>
    <p:sldId id="2935" r:id="rId1144"/>
    <p:sldId id="2936" r:id="rId1145"/>
    <p:sldId id="2937" r:id="rId1146"/>
    <p:sldId id="2938" r:id="rId1147"/>
    <p:sldId id="2939" r:id="rId1148"/>
    <p:sldId id="2940" r:id="rId1149"/>
    <p:sldId id="2941" r:id="rId1150"/>
    <p:sldId id="2942" r:id="rId1151"/>
    <p:sldId id="2943" r:id="rId1152"/>
    <p:sldId id="2944" r:id="rId1153"/>
    <p:sldId id="2945" r:id="rId1154"/>
    <p:sldId id="1626" r:id="rId1155"/>
    <p:sldId id="1627" r:id="rId1156"/>
    <p:sldId id="1628" r:id="rId1157"/>
    <p:sldId id="1629" r:id="rId1158"/>
    <p:sldId id="1630" r:id="rId1159"/>
    <p:sldId id="1631" r:id="rId1160"/>
    <p:sldId id="1633" r:id="rId1161"/>
    <p:sldId id="1634" r:id="rId1162"/>
    <p:sldId id="1635" r:id="rId1163"/>
    <p:sldId id="1636" r:id="rId1164"/>
    <p:sldId id="1637" r:id="rId1165"/>
    <p:sldId id="1638" r:id="rId1166"/>
    <p:sldId id="1661" r:id="rId1167"/>
    <p:sldId id="1662" r:id="rId1168"/>
    <p:sldId id="1663" r:id="rId1169"/>
    <p:sldId id="1664" r:id="rId1170"/>
    <p:sldId id="1665" r:id="rId1171"/>
    <p:sldId id="1639" r:id="rId1172"/>
    <p:sldId id="1640" r:id="rId1173"/>
    <p:sldId id="1641" r:id="rId1174"/>
    <p:sldId id="1642" r:id="rId1175"/>
    <p:sldId id="1669" r:id="rId1176"/>
    <p:sldId id="1643" r:id="rId1177"/>
    <p:sldId id="1666" r:id="rId1178"/>
    <p:sldId id="1667" r:id="rId1179"/>
    <p:sldId id="1670" r:id="rId1180"/>
    <p:sldId id="1668" r:id="rId1181"/>
    <p:sldId id="1644" r:id="rId1182"/>
    <p:sldId id="1645" r:id="rId1183"/>
    <p:sldId id="1646" r:id="rId1184"/>
    <p:sldId id="1647" r:id="rId1185"/>
    <p:sldId id="1671" r:id="rId1186"/>
    <p:sldId id="1672" r:id="rId1187"/>
    <p:sldId id="1673" r:id="rId1188"/>
    <p:sldId id="1674" r:id="rId1189"/>
    <p:sldId id="1675" r:id="rId1190"/>
    <p:sldId id="1648" r:id="rId1191"/>
    <p:sldId id="1649" r:id="rId1192"/>
    <p:sldId id="1650" r:id="rId1193"/>
    <p:sldId id="1651" r:id="rId1194"/>
    <p:sldId id="1652" r:id="rId1195"/>
    <p:sldId id="1676" r:id="rId1196"/>
    <p:sldId id="1677" r:id="rId1197"/>
    <p:sldId id="1678" r:id="rId1198"/>
    <p:sldId id="1679" r:id="rId1199"/>
    <p:sldId id="1680" r:id="rId1200"/>
    <p:sldId id="1681" r:id="rId1201"/>
    <p:sldId id="1653" r:id="rId1202"/>
    <p:sldId id="1654" r:id="rId1203"/>
    <p:sldId id="1655" r:id="rId1204"/>
    <p:sldId id="1656" r:id="rId1205"/>
    <p:sldId id="1657" r:id="rId1206"/>
    <p:sldId id="1658" r:id="rId1207"/>
    <p:sldId id="1686" r:id="rId1208"/>
    <p:sldId id="1682" r:id="rId1209"/>
    <p:sldId id="1683" r:id="rId1210"/>
    <p:sldId id="1684" r:id="rId1211"/>
    <p:sldId id="1685" r:id="rId1212"/>
    <p:sldId id="1659" r:id="rId1213"/>
    <p:sldId id="1660" r:id="rId1214"/>
    <p:sldId id="1687" r:id="rId1215"/>
    <p:sldId id="1688" r:id="rId1216"/>
    <p:sldId id="2946" r:id="rId1217"/>
    <p:sldId id="2947" r:id="rId1218"/>
    <p:sldId id="2948" r:id="rId1219"/>
    <p:sldId id="2949" r:id="rId1220"/>
    <p:sldId id="2950" r:id="rId1221"/>
    <p:sldId id="2951" r:id="rId1222"/>
    <p:sldId id="2952" r:id="rId1223"/>
    <p:sldId id="2953" r:id="rId1224"/>
    <p:sldId id="2954" r:id="rId1225"/>
    <p:sldId id="2955" r:id="rId1226"/>
    <p:sldId id="2956" r:id="rId1227"/>
    <p:sldId id="2957" r:id="rId1228"/>
    <p:sldId id="2958" r:id="rId1229"/>
    <p:sldId id="2959" r:id="rId1230"/>
    <p:sldId id="2960" r:id="rId1231"/>
    <p:sldId id="2961" r:id="rId1232"/>
    <p:sldId id="2962" r:id="rId1233"/>
    <p:sldId id="2963" r:id="rId1234"/>
    <p:sldId id="2964" r:id="rId1235"/>
    <p:sldId id="2965" r:id="rId1236"/>
    <p:sldId id="2966" r:id="rId1237"/>
    <p:sldId id="2967" r:id="rId1238"/>
    <p:sldId id="2968" r:id="rId1239"/>
    <p:sldId id="2969" r:id="rId1240"/>
    <p:sldId id="2970" r:id="rId1241"/>
    <p:sldId id="2971" r:id="rId1242"/>
    <p:sldId id="2972" r:id="rId1243"/>
    <p:sldId id="2973" r:id="rId1244"/>
    <p:sldId id="2974" r:id="rId1245"/>
    <p:sldId id="2975" r:id="rId1246"/>
    <p:sldId id="2976" r:id="rId1247"/>
    <p:sldId id="2977" r:id="rId1248"/>
    <p:sldId id="2978" r:id="rId1249"/>
    <p:sldId id="2979" r:id="rId1250"/>
    <p:sldId id="2980" r:id="rId1251"/>
    <p:sldId id="2981" r:id="rId1252"/>
    <p:sldId id="2982" r:id="rId1253"/>
    <p:sldId id="2983" r:id="rId1254"/>
    <p:sldId id="2984" r:id="rId1255"/>
    <p:sldId id="2985" r:id="rId1256"/>
    <p:sldId id="2986" r:id="rId1257"/>
    <p:sldId id="2987" r:id="rId1258"/>
    <p:sldId id="2988" r:id="rId1259"/>
    <p:sldId id="2989" r:id="rId1260"/>
    <p:sldId id="2990" r:id="rId1261"/>
    <p:sldId id="2991" r:id="rId1262"/>
    <p:sldId id="2992" r:id="rId1263"/>
    <p:sldId id="1721" r:id="rId1264"/>
    <p:sldId id="1738" r:id="rId1265"/>
    <p:sldId id="2993" r:id="rId1266"/>
    <p:sldId id="2994" r:id="rId1267"/>
    <p:sldId id="2995" r:id="rId1268"/>
    <p:sldId id="2996" r:id="rId1269"/>
    <p:sldId id="2997" r:id="rId1270"/>
    <p:sldId id="2998" r:id="rId1271"/>
    <p:sldId id="2999" r:id="rId1272"/>
    <p:sldId id="3000" r:id="rId1273"/>
    <p:sldId id="3001" r:id="rId1274"/>
    <p:sldId id="3002" r:id="rId1275"/>
    <p:sldId id="3003" r:id="rId1276"/>
    <p:sldId id="3004" r:id="rId1277"/>
    <p:sldId id="3005" r:id="rId1278"/>
    <p:sldId id="3006" r:id="rId1279"/>
    <p:sldId id="3007" r:id="rId1280"/>
    <p:sldId id="3008" r:id="rId1281"/>
    <p:sldId id="3009" r:id="rId1282"/>
    <p:sldId id="3010" r:id="rId1283"/>
    <p:sldId id="3011" r:id="rId1284"/>
    <p:sldId id="3012" r:id="rId1285"/>
    <p:sldId id="3013" r:id="rId1286"/>
    <p:sldId id="3014" r:id="rId1287"/>
    <p:sldId id="3015" r:id="rId1288"/>
    <p:sldId id="3016" r:id="rId1289"/>
    <p:sldId id="3017" r:id="rId1290"/>
    <p:sldId id="3018" r:id="rId1291"/>
    <p:sldId id="3019" r:id="rId1292"/>
    <p:sldId id="3020" r:id="rId1293"/>
    <p:sldId id="3021" r:id="rId1294"/>
    <p:sldId id="3022" r:id="rId1295"/>
    <p:sldId id="3023" r:id="rId1296"/>
    <p:sldId id="3024" r:id="rId1297"/>
    <p:sldId id="3025" r:id="rId1298"/>
    <p:sldId id="3026" r:id="rId1299"/>
    <p:sldId id="3027" r:id="rId1300"/>
    <p:sldId id="3028" r:id="rId1301"/>
    <p:sldId id="3029" r:id="rId1302"/>
    <p:sldId id="3030" r:id="rId1303"/>
    <p:sldId id="3031" r:id="rId1304"/>
    <p:sldId id="3032" r:id="rId1305"/>
    <p:sldId id="3033" r:id="rId1306"/>
    <p:sldId id="3034" r:id="rId1307"/>
    <p:sldId id="3035" r:id="rId1308"/>
    <p:sldId id="3036" r:id="rId1309"/>
    <p:sldId id="3037" r:id="rId1310"/>
    <p:sldId id="3038" r:id="rId1311"/>
    <p:sldId id="3039" r:id="rId1312"/>
    <p:sldId id="3040" r:id="rId1313"/>
    <p:sldId id="3041" r:id="rId1314"/>
    <p:sldId id="3042" r:id="rId1315"/>
    <p:sldId id="3043" r:id="rId1316"/>
    <p:sldId id="3044" r:id="rId1317"/>
    <p:sldId id="3045" r:id="rId1318"/>
    <p:sldId id="3046" r:id="rId1319"/>
    <p:sldId id="3047" r:id="rId1320"/>
    <p:sldId id="3048" r:id="rId1321"/>
    <p:sldId id="3049" r:id="rId1322"/>
    <p:sldId id="3050" r:id="rId1323"/>
    <p:sldId id="3051" r:id="rId1324"/>
    <p:sldId id="3052" r:id="rId1325"/>
    <p:sldId id="1798" r:id="rId1326"/>
    <p:sldId id="1799" r:id="rId1327"/>
    <p:sldId id="3053" r:id="rId1328"/>
    <p:sldId id="3054" r:id="rId1329"/>
    <p:sldId id="3055" r:id="rId1330"/>
    <p:sldId id="3056" r:id="rId1331"/>
    <p:sldId id="3057" r:id="rId1332"/>
    <p:sldId id="3058" r:id="rId1333"/>
    <p:sldId id="3096" r:id="rId1334"/>
    <p:sldId id="3059" r:id="rId1335"/>
    <p:sldId id="3060" r:id="rId1336"/>
    <p:sldId id="3061" r:id="rId1337"/>
    <p:sldId id="3062" r:id="rId1338"/>
    <p:sldId id="3063" r:id="rId1339"/>
    <p:sldId id="3064" r:id="rId1340"/>
    <p:sldId id="3065" r:id="rId1341"/>
    <p:sldId id="3066" r:id="rId1342"/>
    <p:sldId id="3067" r:id="rId1343"/>
    <p:sldId id="3068" r:id="rId1344"/>
    <p:sldId id="3069" r:id="rId1345"/>
    <p:sldId id="3070" r:id="rId1346"/>
    <p:sldId id="3071" r:id="rId1347"/>
    <p:sldId id="3072" r:id="rId1348"/>
    <p:sldId id="3073" r:id="rId1349"/>
    <p:sldId id="3074" r:id="rId1350"/>
    <p:sldId id="3075" r:id="rId1351"/>
    <p:sldId id="3076" r:id="rId1352"/>
    <p:sldId id="3077" r:id="rId1353"/>
    <p:sldId id="3078" r:id="rId1354"/>
    <p:sldId id="3079" r:id="rId1355"/>
    <p:sldId id="3080" r:id="rId1356"/>
    <p:sldId id="3081" r:id="rId1357"/>
    <p:sldId id="3082" r:id="rId1358"/>
    <p:sldId id="3083" r:id="rId1359"/>
    <p:sldId id="3084" r:id="rId1360"/>
    <p:sldId id="3085" r:id="rId1361"/>
    <p:sldId id="3086" r:id="rId1362"/>
    <p:sldId id="3087" r:id="rId1363"/>
    <p:sldId id="3088" r:id="rId1364"/>
    <p:sldId id="3089" r:id="rId1365"/>
    <p:sldId id="3090" r:id="rId1366"/>
    <p:sldId id="3091" r:id="rId1367"/>
    <p:sldId id="3092" r:id="rId1368"/>
    <p:sldId id="3093" r:id="rId1369"/>
    <p:sldId id="3094" r:id="rId1370"/>
    <p:sldId id="3095" r:id="rId1371"/>
    <p:sldId id="1830" r:id="rId1372"/>
    <p:sldId id="1924" r:id="rId1373"/>
    <p:sldId id="1925" r:id="rId1374"/>
    <p:sldId id="3097" r:id="rId1375"/>
    <p:sldId id="3098" r:id="rId1376"/>
    <p:sldId id="3099" r:id="rId1377"/>
    <p:sldId id="3100" r:id="rId1378"/>
    <p:sldId id="3101" r:id="rId1379"/>
    <p:sldId id="3102" r:id="rId1380"/>
    <p:sldId id="3103" r:id="rId1381"/>
    <p:sldId id="3104" r:id="rId1382"/>
    <p:sldId id="3105" r:id="rId1383"/>
    <p:sldId id="3106" r:id="rId1384"/>
    <p:sldId id="3107" r:id="rId1385"/>
    <p:sldId id="3108" r:id="rId1386"/>
    <p:sldId id="3109" r:id="rId1387"/>
    <p:sldId id="3110" r:id="rId1388"/>
    <p:sldId id="3111" r:id="rId1389"/>
    <p:sldId id="3112" r:id="rId1390"/>
    <p:sldId id="3113" r:id="rId1391"/>
    <p:sldId id="3114" r:id="rId1392"/>
    <p:sldId id="3115" r:id="rId1393"/>
    <p:sldId id="3116" r:id="rId1394"/>
    <p:sldId id="3117" r:id="rId1395"/>
    <p:sldId id="3118" r:id="rId1396"/>
    <p:sldId id="3119" r:id="rId1397"/>
    <p:sldId id="3120" r:id="rId1398"/>
    <p:sldId id="3121" r:id="rId1399"/>
    <p:sldId id="3122" r:id="rId1400"/>
    <p:sldId id="3123" r:id="rId1401"/>
    <p:sldId id="3124" r:id="rId1402"/>
    <p:sldId id="3125" r:id="rId1403"/>
    <p:sldId id="3126" r:id="rId1404"/>
    <p:sldId id="3127" r:id="rId1405"/>
    <p:sldId id="3128" r:id="rId1406"/>
    <p:sldId id="3129" r:id="rId1407"/>
    <p:sldId id="3130" r:id="rId1408"/>
    <p:sldId id="3131" r:id="rId1409"/>
    <p:sldId id="3132" r:id="rId1410"/>
    <p:sldId id="3133" r:id="rId1411"/>
    <p:sldId id="3134" r:id="rId1412"/>
    <p:sldId id="3135" r:id="rId1413"/>
    <p:sldId id="3136" r:id="rId1414"/>
    <p:sldId id="3137" r:id="rId1415"/>
    <p:sldId id="3138" r:id="rId1416"/>
    <p:sldId id="3139" r:id="rId1417"/>
    <p:sldId id="3140" r:id="rId1418"/>
    <p:sldId id="3141" r:id="rId1419"/>
    <p:sldId id="1971" r:id="rId1420"/>
    <p:sldId id="1892" r:id="rId1421"/>
    <p:sldId id="1893" r:id="rId1422"/>
    <p:sldId id="1894" r:id="rId1423"/>
    <p:sldId id="1895" r:id="rId1424"/>
    <p:sldId id="1896" r:id="rId1425"/>
    <p:sldId id="2071" r:id="rId1426"/>
    <p:sldId id="1897" r:id="rId1427"/>
    <p:sldId id="1898" r:id="rId1428"/>
    <p:sldId id="1899" r:id="rId1429"/>
    <p:sldId id="1900" r:id="rId1430"/>
    <p:sldId id="1901" r:id="rId1431"/>
    <p:sldId id="1902" r:id="rId1432"/>
    <p:sldId id="1903" r:id="rId1433"/>
    <p:sldId id="2087" r:id="rId1434"/>
    <p:sldId id="1904" r:id="rId1435"/>
    <p:sldId id="1905" r:id="rId1436"/>
    <p:sldId id="1906" r:id="rId1437"/>
    <p:sldId id="1907" r:id="rId1438"/>
    <p:sldId id="2072" r:id="rId1439"/>
    <p:sldId id="2088" r:id="rId1440"/>
    <p:sldId id="2073" r:id="rId1441"/>
    <p:sldId id="2074" r:id="rId1442"/>
    <p:sldId id="1908" r:id="rId1443"/>
    <p:sldId id="1909" r:id="rId1444"/>
    <p:sldId id="1910" r:id="rId1445"/>
    <p:sldId id="1911" r:id="rId1446"/>
    <p:sldId id="2075" r:id="rId1447"/>
    <p:sldId id="2076" r:id="rId1448"/>
    <p:sldId id="2077" r:id="rId1449"/>
    <p:sldId id="1912" r:id="rId1450"/>
    <p:sldId id="1913" r:id="rId1451"/>
    <p:sldId id="1914" r:id="rId1452"/>
    <p:sldId id="1915" r:id="rId1453"/>
    <p:sldId id="2078" r:id="rId1454"/>
    <p:sldId id="2079" r:id="rId1455"/>
    <p:sldId id="2080" r:id="rId1456"/>
    <p:sldId id="2081" r:id="rId1457"/>
    <p:sldId id="1916" r:id="rId1458"/>
    <p:sldId id="1917" r:id="rId1459"/>
    <p:sldId id="1918" r:id="rId1460"/>
    <p:sldId id="1919" r:id="rId1461"/>
    <p:sldId id="1920" r:id="rId1462"/>
    <p:sldId id="1921" r:id="rId1463"/>
    <p:sldId id="2082" r:id="rId1464"/>
    <p:sldId id="2083" r:id="rId1465"/>
    <p:sldId id="2084" r:id="rId1466"/>
    <p:sldId id="2085" r:id="rId1467"/>
    <p:sldId id="2086" r:id="rId1468"/>
    <p:sldId id="1922" r:id="rId1469"/>
    <p:sldId id="2089" r:id="rId1470"/>
    <p:sldId id="1923" r:id="rId1471"/>
    <p:sldId id="1972" r:id="rId1472"/>
    <p:sldId id="1973" r:id="rId1473"/>
    <p:sldId id="3142" r:id="rId1474"/>
    <p:sldId id="3143" r:id="rId1475"/>
    <p:sldId id="3144" r:id="rId1476"/>
    <p:sldId id="3145" r:id="rId1477"/>
    <p:sldId id="3146" r:id="rId1478"/>
    <p:sldId id="3147" r:id="rId1479"/>
    <p:sldId id="3148" r:id="rId1480"/>
    <p:sldId id="3149" r:id="rId1481"/>
    <p:sldId id="3150" r:id="rId1482"/>
    <p:sldId id="3151" r:id="rId1483"/>
    <p:sldId id="3152" r:id="rId1484"/>
    <p:sldId id="3153" r:id="rId1485"/>
    <p:sldId id="3154" r:id="rId1486"/>
    <p:sldId id="3155" r:id="rId1487"/>
    <p:sldId id="3156" r:id="rId1488"/>
    <p:sldId id="3157" r:id="rId1489"/>
    <p:sldId id="3158" r:id="rId1490"/>
    <p:sldId id="3159" r:id="rId1491"/>
    <p:sldId id="3160" r:id="rId1492"/>
    <p:sldId id="3161" r:id="rId1493"/>
    <p:sldId id="3162" r:id="rId1494"/>
    <p:sldId id="3163" r:id="rId1495"/>
    <p:sldId id="3164" r:id="rId1496"/>
    <p:sldId id="3165" r:id="rId1497"/>
    <p:sldId id="3166" r:id="rId1498"/>
    <p:sldId id="3167" r:id="rId1499"/>
    <p:sldId id="3168" r:id="rId1500"/>
    <p:sldId id="3169" r:id="rId1501"/>
    <p:sldId id="3170" r:id="rId1502"/>
    <p:sldId id="3171" r:id="rId1503"/>
    <p:sldId id="3172" r:id="rId1504"/>
    <p:sldId id="3173" r:id="rId1505"/>
    <p:sldId id="3174" r:id="rId1506"/>
    <p:sldId id="3175" r:id="rId1507"/>
    <p:sldId id="3176" r:id="rId1508"/>
    <p:sldId id="3177" r:id="rId1509"/>
    <p:sldId id="3178" r:id="rId1510"/>
    <p:sldId id="3179" r:id="rId1511"/>
    <p:sldId id="3180" r:id="rId1512"/>
    <p:sldId id="3181" r:id="rId1513"/>
    <p:sldId id="3182" r:id="rId1514"/>
    <p:sldId id="3183" r:id="rId1515"/>
    <p:sldId id="3184" r:id="rId1516"/>
    <p:sldId id="3185" r:id="rId1517"/>
    <p:sldId id="3186" r:id="rId1518"/>
    <p:sldId id="3187" r:id="rId1519"/>
    <p:sldId id="3188" r:id="rId1520"/>
    <p:sldId id="3189" r:id="rId1521"/>
    <p:sldId id="3190" r:id="rId1522"/>
    <p:sldId id="2024" r:id="rId1523"/>
    <p:sldId id="2090" r:id="rId1524"/>
    <p:sldId id="3238" r:id="rId1525"/>
    <p:sldId id="3191" r:id="rId1526"/>
    <p:sldId id="3192" r:id="rId1527"/>
    <p:sldId id="3193" r:id="rId1528"/>
    <p:sldId id="3194" r:id="rId1529"/>
    <p:sldId id="3195" r:id="rId1530"/>
    <p:sldId id="3196" r:id="rId1531"/>
    <p:sldId id="3197" r:id="rId1532"/>
    <p:sldId id="3198" r:id="rId1533"/>
    <p:sldId id="3199" r:id="rId1534"/>
    <p:sldId id="3200" r:id="rId1535"/>
    <p:sldId id="3201" r:id="rId1536"/>
    <p:sldId id="3202" r:id="rId1537"/>
    <p:sldId id="3203" r:id="rId1538"/>
    <p:sldId id="3204" r:id="rId1539"/>
    <p:sldId id="3205" r:id="rId1540"/>
    <p:sldId id="3206" r:id="rId1541"/>
    <p:sldId id="3207" r:id="rId1542"/>
    <p:sldId id="3208" r:id="rId1543"/>
    <p:sldId id="3209" r:id="rId1544"/>
    <p:sldId id="3210" r:id="rId1545"/>
    <p:sldId id="3211" r:id="rId1546"/>
    <p:sldId id="3212" r:id="rId1547"/>
    <p:sldId id="3213" r:id="rId1548"/>
    <p:sldId id="3214" r:id="rId1549"/>
    <p:sldId id="3215" r:id="rId1550"/>
    <p:sldId id="3216" r:id="rId1551"/>
    <p:sldId id="3217" r:id="rId1552"/>
    <p:sldId id="3218" r:id="rId1553"/>
    <p:sldId id="3219" r:id="rId1554"/>
    <p:sldId id="3220" r:id="rId1555"/>
    <p:sldId id="3221" r:id="rId1556"/>
    <p:sldId id="3222" r:id="rId1557"/>
    <p:sldId id="3223" r:id="rId1558"/>
    <p:sldId id="3224" r:id="rId1559"/>
    <p:sldId id="3225" r:id="rId1560"/>
    <p:sldId id="3226" r:id="rId1561"/>
    <p:sldId id="3227" r:id="rId1562"/>
    <p:sldId id="3228" r:id="rId1563"/>
    <p:sldId id="3229" r:id="rId1564"/>
    <p:sldId id="3230" r:id="rId1565"/>
    <p:sldId id="3231" r:id="rId1566"/>
    <p:sldId id="3232" r:id="rId1567"/>
    <p:sldId id="3233" r:id="rId1568"/>
    <p:sldId id="3234" r:id="rId1569"/>
    <p:sldId id="3235" r:id="rId1570"/>
    <p:sldId id="3236" r:id="rId1571"/>
    <p:sldId id="3237" r:id="rId1572"/>
    <p:sldId id="2122" r:id="rId1573"/>
    <p:sldId id="2025" r:id="rId1574"/>
    <p:sldId id="3239" r:id="rId1575"/>
    <p:sldId id="3240" r:id="rId1576"/>
    <p:sldId id="3241" r:id="rId1577"/>
    <p:sldId id="3242" r:id="rId1578"/>
    <p:sldId id="3243" r:id="rId1579"/>
    <p:sldId id="3244" r:id="rId1580"/>
    <p:sldId id="3245" r:id="rId1581"/>
    <p:sldId id="3246" r:id="rId1582"/>
    <p:sldId id="3247" r:id="rId1583"/>
    <p:sldId id="3248" r:id="rId1584"/>
    <p:sldId id="3249" r:id="rId1585"/>
    <p:sldId id="3250" r:id="rId1586"/>
    <p:sldId id="3251" r:id="rId1587"/>
    <p:sldId id="3252" r:id="rId1588"/>
    <p:sldId id="3253" r:id="rId1589"/>
    <p:sldId id="3254" r:id="rId1590"/>
    <p:sldId id="3255" r:id="rId1591"/>
    <p:sldId id="3256" r:id="rId1592"/>
    <p:sldId id="3257" r:id="rId1593"/>
    <p:sldId id="3258" r:id="rId1594"/>
    <p:sldId id="3259" r:id="rId1595"/>
    <p:sldId id="3260" r:id="rId1596"/>
    <p:sldId id="3261" r:id="rId1597"/>
    <p:sldId id="3262" r:id="rId1598"/>
    <p:sldId id="3263" r:id="rId1599"/>
    <p:sldId id="3264" r:id="rId1600"/>
    <p:sldId id="3265" r:id="rId1601"/>
    <p:sldId id="3266" r:id="rId1602"/>
    <p:sldId id="3267" r:id="rId1603"/>
    <p:sldId id="3268" r:id="rId1604"/>
    <p:sldId id="3269" r:id="rId1605"/>
    <p:sldId id="3270" r:id="rId1606"/>
    <p:sldId id="3271" r:id="rId1607"/>
    <p:sldId id="3272" r:id="rId1608"/>
    <p:sldId id="3273" r:id="rId1609"/>
    <p:sldId id="3274" r:id="rId1610"/>
    <p:sldId id="3275" r:id="rId1611"/>
    <p:sldId id="3276" r:id="rId1612"/>
    <p:sldId id="3277" r:id="rId1613"/>
    <p:sldId id="3278" r:id="rId1614"/>
    <p:sldId id="3279" r:id="rId1615"/>
    <p:sldId id="3280" r:id="rId1616"/>
    <p:sldId id="3281" r:id="rId1617"/>
    <p:sldId id="3282" r:id="rId1618"/>
    <p:sldId id="3283" r:id="rId1619"/>
    <p:sldId id="2070" r:id="rId1620"/>
    <p:sldId id="1845" r:id="rId1621"/>
    <p:sldId id="3328" r:id="rId1622"/>
    <p:sldId id="3284" r:id="rId1623"/>
    <p:sldId id="3285" r:id="rId1624"/>
    <p:sldId id="3286" r:id="rId1625"/>
    <p:sldId id="3287" r:id="rId1626"/>
    <p:sldId id="3288" r:id="rId1627"/>
    <p:sldId id="3289" r:id="rId1628"/>
    <p:sldId id="3291" r:id="rId1629"/>
    <p:sldId id="3292" r:id="rId1630"/>
    <p:sldId id="3293" r:id="rId1631"/>
    <p:sldId id="3294" r:id="rId1632"/>
    <p:sldId id="3295" r:id="rId1633"/>
    <p:sldId id="3296" r:id="rId1634"/>
    <p:sldId id="3297" r:id="rId1635"/>
    <p:sldId id="3298" r:id="rId1636"/>
    <p:sldId id="3299" r:id="rId1637"/>
    <p:sldId id="3300" r:id="rId1638"/>
    <p:sldId id="3301" r:id="rId1639"/>
    <p:sldId id="3302" r:id="rId1640"/>
    <p:sldId id="3303" r:id="rId1641"/>
    <p:sldId id="3304" r:id="rId1642"/>
    <p:sldId id="3305" r:id="rId1643"/>
    <p:sldId id="3306" r:id="rId1644"/>
    <p:sldId id="3307" r:id="rId1645"/>
    <p:sldId id="3308" r:id="rId1646"/>
    <p:sldId id="3309" r:id="rId1647"/>
    <p:sldId id="3310" r:id="rId1648"/>
    <p:sldId id="3311" r:id="rId1649"/>
    <p:sldId id="3312" r:id="rId1650"/>
    <p:sldId id="3313" r:id="rId1651"/>
    <p:sldId id="3314" r:id="rId1652"/>
    <p:sldId id="3315" r:id="rId1653"/>
    <p:sldId id="3316" r:id="rId1654"/>
    <p:sldId id="3317" r:id="rId1655"/>
    <p:sldId id="3318" r:id="rId1656"/>
    <p:sldId id="3319" r:id="rId1657"/>
    <p:sldId id="3320" r:id="rId1658"/>
    <p:sldId id="3321" r:id="rId1659"/>
    <p:sldId id="3322" r:id="rId1660"/>
    <p:sldId id="3323" r:id="rId1661"/>
    <p:sldId id="3324" r:id="rId1662"/>
    <p:sldId id="3325" r:id="rId1663"/>
    <p:sldId id="3326" r:id="rId1664"/>
    <p:sldId id="3327" r:id="rId1665"/>
    <p:sldId id="1890" r:id="rId1666"/>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420" autoAdjust="0"/>
  </p:normalViewPr>
  <p:slideViewPr>
    <p:cSldViewPr>
      <p:cViewPr varScale="1">
        <p:scale>
          <a:sx n="71" d="100"/>
          <a:sy n="71" d="100"/>
        </p:scale>
        <p:origin x="1157" y="4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Lst>
  </p:outlineViewPr>
  <p:notesTextViewPr>
    <p:cViewPr>
      <p:scale>
        <a:sx n="100" d="100"/>
        <a:sy n="100" d="100"/>
      </p:scale>
      <p:origin x="0" y="0"/>
    </p:cViewPr>
  </p:notesTextViewPr>
  <p:sorterViewPr>
    <p:cViewPr>
      <p:scale>
        <a:sx n="66" d="100"/>
        <a:sy n="66" d="100"/>
      </p:scale>
      <p:origin x="0" y="135300"/>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669" Type="http://schemas.openxmlformats.org/officeDocument/2006/relationships/viewProps" Target="viewProps.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68" Type="http://schemas.openxmlformats.org/officeDocument/2006/relationships/presProps" Target="presProps.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1670" Type="http://schemas.openxmlformats.org/officeDocument/2006/relationships/theme" Target="theme/theme1.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slide" Target="slides/slide1662.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openxmlformats.org/officeDocument/2006/relationships/notesMaster" Target="notesMasters/notesMaster1.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slide" Target="slides/slide166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slide" Target="slides/slide1665.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672" Type="http://schemas.microsoft.com/office/2006/relationships/vbaProject" Target="vbaProject.bin"/><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slide" Target="slides/slide1664.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1671" Type="http://schemas.openxmlformats.org/officeDocument/2006/relationships/tableStyles" Target="tableStyles.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slide" Target="slides/slide1663.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s>
</file>

<file path=ppt/_rels/viewProps.xml.rels><?xml version="1.0" encoding="UTF-8" standalone="yes"?>
<Relationships xmlns="http://schemas.openxmlformats.org/package/2006/relationships"><Relationship Id="rId8" Type="http://schemas.openxmlformats.org/officeDocument/2006/relationships/slide" Target="slides/slide884.xml"/><Relationship Id="rId13" Type="http://schemas.openxmlformats.org/officeDocument/2006/relationships/slide" Target="slides/slide1095.xml"/><Relationship Id="rId18" Type="http://schemas.openxmlformats.org/officeDocument/2006/relationships/slide" Target="slides/slide1255.xml"/><Relationship Id="rId26" Type="http://schemas.openxmlformats.org/officeDocument/2006/relationships/slide" Target="slides/slide1516.xml"/><Relationship Id="rId3" Type="http://schemas.openxmlformats.org/officeDocument/2006/relationships/slide" Target="slides/slide556.xml"/><Relationship Id="rId21" Type="http://schemas.openxmlformats.org/officeDocument/2006/relationships/slide" Target="slides/slide1334.xml"/><Relationship Id="rId7" Type="http://schemas.openxmlformats.org/officeDocument/2006/relationships/slide" Target="slides/slide851.xml"/><Relationship Id="rId12" Type="http://schemas.openxmlformats.org/officeDocument/2006/relationships/slide" Target="slides/slide1080.xml"/><Relationship Id="rId17" Type="http://schemas.openxmlformats.org/officeDocument/2006/relationships/slide" Target="slides/slide1228.xml"/><Relationship Id="rId25" Type="http://schemas.openxmlformats.org/officeDocument/2006/relationships/slide" Target="slides/slide1460.xml"/><Relationship Id="rId2" Type="http://schemas.openxmlformats.org/officeDocument/2006/relationships/slide" Target="slides/slide201.xml"/><Relationship Id="rId16" Type="http://schemas.openxmlformats.org/officeDocument/2006/relationships/slide" Target="slides/slide1171.xml"/><Relationship Id="rId20" Type="http://schemas.openxmlformats.org/officeDocument/2006/relationships/slide" Target="slides/slide1315.xml"/><Relationship Id="rId29" Type="http://schemas.openxmlformats.org/officeDocument/2006/relationships/slide" Target="slides/slide1586.xml"/><Relationship Id="rId1" Type="http://schemas.openxmlformats.org/officeDocument/2006/relationships/slide" Target="slides/slide86.xml"/><Relationship Id="rId6" Type="http://schemas.openxmlformats.org/officeDocument/2006/relationships/slide" Target="slides/slide766.xml"/><Relationship Id="rId11" Type="http://schemas.openxmlformats.org/officeDocument/2006/relationships/slide" Target="slides/slide1055.xml"/><Relationship Id="rId24" Type="http://schemas.openxmlformats.org/officeDocument/2006/relationships/slide" Target="slides/slide1428.xml"/><Relationship Id="rId32" Type="http://schemas.openxmlformats.org/officeDocument/2006/relationships/slide" Target="slides/slide1659.xml"/><Relationship Id="rId5" Type="http://schemas.openxmlformats.org/officeDocument/2006/relationships/slide" Target="slides/slide647.xml"/><Relationship Id="rId15" Type="http://schemas.openxmlformats.org/officeDocument/2006/relationships/slide" Target="slides/slide1142.xml"/><Relationship Id="rId23" Type="http://schemas.openxmlformats.org/officeDocument/2006/relationships/slide" Target="slides/slide1411.xml"/><Relationship Id="rId28" Type="http://schemas.openxmlformats.org/officeDocument/2006/relationships/slide" Target="slides/slide1563.xml"/><Relationship Id="rId10" Type="http://schemas.openxmlformats.org/officeDocument/2006/relationships/slide" Target="slides/slide1051.xml"/><Relationship Id="rId19" Type="http://schemas.openxmlformats.org/officeDocument/2006/relationships/slide" Target="slides/slide1276.xml"/><Relationship Id="rId31" Type="http://schemas.openxmlformats.org/officeDocument/2006/relationships/slide" Target="slides/slide1628.xml"/><Relationship Id="rId4" Type="http://schemas.openxmlformats.org/officeDocument/2006/relationships/slide" Target="slides/slide615.xml"/><Relationship Id="rId9" Type="http://schemas.openxmlformats.org/officeDocument/2006/relationships/slide" Target="slides/slide940.xml"/><Relationship Id="rId14" Type="http://schemas.openxmlformats.org/officeDocument/2006/relationships/slide" Target="slides/slide1099.xml"/><Relationship Id="rId22" Type="http://schemas.openxmlformats.org/officeDocument/2006/relationships/slide" Target="slides/slide1365.xml"/><Relationship Id="rId27" Type="http://schemas.openxmlformats.org/officeDocument/2006/relationships/slide" Target="slides/slide1531.xml"/><Relationship Id="rId30" Type="http://schemas.openxmlformats.org/officeDocument/2006/relationships/slide" Target="slides/slide16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E0BC5DB2-2601-45AC-8B85-AC7D4A19D66E}"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8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2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6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7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8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2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3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4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8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9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0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4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9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1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2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7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0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1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2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7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9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2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3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4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7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9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0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3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4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5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2.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3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4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5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8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9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9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3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4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5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9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3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3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6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DB5B83-53CA-435D-8907-B96D568EA802}" type="slidenum">
              <a:rPr lang="ar-SA"/>
              <a:pPr/>
              <a:t>17</a:t>
            </a:fld>
            <a:endParaRPr lang="en-CA"/>
          </a:p>
        </p:txBody>
      </p:sp>
      <p:sp>
        <p:nvSpPr>
          <p:cNvPr id="207874" name="Rectangle 2"/>
          <p:cNvSpPr>
            <a:spLocks noGrp="1" noRot="1" noChangeAspect="1" noChangeArrowheads="1" noTextEdit="1"/>
          </p:cNvSpPr>
          <p:nvPr>
            <p:ph type="sldImg"/>
          </p:nvPr>
        </p:nvSpPr>
        <p:spPr>
          <a:xfrm>
            <a:off x="1144588" y="685800"/>
            <a:ext cx="4572000" cy="3429000"/>
          </a:xfrm>
          <a:ln/>
        </p:spPr>
      </p:sp>
      <p:sp>
        <p:nvSpPr>
          <p:cNvPr id="207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E04284-C119-45E3-BFB9-A3A7049799A1}" type="slidenum">
              <a:rPr lang="ar-SA"/>
              <a:pPr/>
              <a:t>36</a:t>
            </a:fld>
            <a:endParaRPr lang="en-CA"/>
          </a:p>
        </p:txBody>
      </p:sp>
      <p:sp>
        <p:nvSpPr>
          <p:cNvPr id="210946" name="Rectangle 2"/>
          <p:cNvSpPr>
            <a:spLocks noGrp="1" noRot="1" noChangeAspect="1" noChangeArrowheads="1" noTextEdit="1"/>
          </p:cNvSpPr>
          <p:nvPr>
            <p:ph type="sldImg"/>
          </p:nvPr>
        </p:nvSpPr>
        <p:spPr>
          <a:xfrm>
            <a:off x="1144588" y="685800"/>
            <a:ext cx="4572000" cy="3429000"/>
          </a:xfrm>
          <a:ln/>
        </p:spPr>
      </p:sp>
      <p:sp>
        <p:nvSpPr>
          <p:cNvPr id="210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74CAD3-82F6-47B3-967D-3D314DFD7D32}" type="slidenum">
              <a:rPr lang="ar-SA"/>
              <a:pPr/>
              <a:t>45</a:t>
            </a:fld>
            <a:endParaRPr lang="en-CA"/>
          </a:p>
        </p:txBody>
      </p:sp>
      <p:sp>
        <p:nvSpPr>
          <p:cNvPr id="215042" name="Rectangle 2"/>
          <p:cNvSpPr>
            <a:spLocks noGrp="1" noRot="1" noChangeAspect="1" noChangeArrowheads="1" noTextEdit="1"/>
          </p:cNvSpPr>
          <p:nvPr>
            <p:ph type="sldImg"/>
          </p:nvPr>
        </p:nvSpPr>
        <p:spPr>
          <a:xfrm>
            <a:off x="1144588" y="685800"/>
            <a:ext cx="4572000" cy="3429000"/>
          </a:xfrm>
          <a:ln/>
        </p:spPr>
      </p:sp>
      <p:sp>
        <p:nvSpPr>
          <p:cNvPr id="215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2BC853-8329-4B42-A956-9AA4E0A86D5E}" type="slidenum">
              <a:rPr lang="ar-SA"/>
              <a:pPr/>
              <a:t>86</a:t>
            </a:fld>
            <a:endParaRPr lang="en-CA"/>
          </a:p>
        </p:txBody>
      </p:sp>
      <p:sp>
        <p:nvSpPr>
          <p:cNvPr id="2234370" name="Rectangle 2"/>
          <p:cNvSpPr>
            <a:spLocks noGrp="1" noRot="1" noChangeAspect="1" noChangeArrowheads="1" noTextEdit="1"/>
          </p:cNvSpPr>
          <p:nvPr>
            <p:ph type="sldImg"/>
          </p:nvPr>
        </p:nvSpPr>
        <p:spPr>
          <a:xfrm>
            <a:off x="1144588" y="685800"/>
            <a:ext cx="4572000" cy="3429000"/>
          </a:xfrm>
          <a:ln/>
        </p:spPr>
      </p:sp>
      <p:sp>
        <p:nvSpPr>
          <p:cNvPr id="2234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622D1E-776A-4E9E-93AC-6FDC2C607B08}" type="slidenum">
              <a:rPr lang="ar-SA"/>
              <a:pPr/>
              <a:t>101</a:t>
            </a:fld>
            <a:endParaRPr lang="en-CA"/>
          </a:p>
        </p:txBody>
      </p:sp>
      <p:sp>
        <p:nvSpPr>
          <p:cNvPr id="2250754" name="Rectangle 2"/>
          <p:cNvSpPr>
            <a:spLocks noGrp="1" noRot="1" noChangeAspect="1" noChangeArrowheads="1" noTextEdit="1"/>
          </p:cNvSpPr>
          <p:nvPr>
            <p:ph type="sldImg"/>
          </p:nvPr>
        </p:nvSpPr>
        <p:spPr>
          <a:xfrm>
            <a:off x="1144588" y="685800"/>
            <a:ext cx="4572000" cy="3429000"/>
          </a:xfrm>
          <a:ln/>
        </p:spPr>
      </p:sp>
      <p:sp>
        <p:nvSpPr>
          <p:cNvPr id="2250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EEDA54-6337-4831-B7D3-DDF60A46A9FA}" type="slidenum">
              <a:rPr lang="ar-SA"/>
              <a:pPr/>
              <a:t>111</a:t>
            </a:fld>
            <a:endParaRPr lang="en-CA"/>
          </a:p>
        </p:txBody>
      </p:sp>
      <p:sp>
        <p:nvSpPr>
          <p:cNvPr id="2262018" name="Rectangle 2"/>
          <p:cNvSpPr>
            <a:spLocks noGrp="1" noRot="1" noChangeAspect="1" noChangeArrowheads="1" noTextEdit="1"/>
          </p:cNvSpPr>
          <p:nvPr>
            <p:ph type="sldImg"/>
          </p:nvPr>
        </p:nvSpPr>
        <p:spPr>
          <a:xfrm>
            <a:off x="1144588" y="685800"/>
            <a:ext cx="4572000" cy="3429000"/>
          </a:xfrm>
          <a:ln/>
        </p:spPr>
      </p:sp>
      <p:sp>
        <p:nvSpPr>
          <p:cNvPr id="22620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EAB182-B005-49A7-BD24-5CD37DEC583D}" type="slidenum">
              <a:rPr lang="ar-SA"/>
              <a:pPr/>
              <a:t>152</a:t>
            </a:fld>
            <a:endParaRPr lang="en-CA"/>
          </a:p>
        </p:txBody>
      </p:sp>
      <p:sp>
        <p:nvSpPr>
          <p:cNvPr id="228354" name="Rectangle 2"/>
          <p:cNvSpPr>
            <a:spLocks noGrp="1" noRot="1" noChangeAspect="1" noChangeArrowheads="1" noTextEdit="1"/>
          </p:cNvSpPr>
          <p:nvPr>
            <p:ph type="sldImg"/>
          </p:nvPr>
        </p:nvSpPr>
        <p:spPr>
          <a:xfrm>
            <a:off x="1144588" y="685800"/>
            <a:ext cx="4572000" cy="3429000"/>
          </a:xfrm>
          <a:ln/>
        </p:spPr>
      </p:sp>
      <p:sp>
        <p:nvSpPr>
          <p:cNvPr id="228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FAC657-FC54-43DA-9A8D-BD4244A60FAB}" type="slidenum">
              <a:rPr lang="ar-SA"/>
              <a:pPr/>
              <a:t>158</a:t>
            </a:fld>
            <a:endParaRPr lang="en-CA"/>
          </a:p>
        </p:txBody>
      </p:sp>
      <p:sp>
        <p:nvSpPr>
          <p:cNvPr id="232450" name="Rectangle 2"/>
          <p:cNvSpPr>
            <a:spLocks noGrp="1" noRot="1" noChangeAspect="1" noChangeArrowheads="1" noTextEdit="1"/>
          </p:cNvSpPr>
          <p:nvPr>
            <p:ph type="sldImg"/>
          </p:nvPr>
        </p:nvSpPr>
        <p:spPr>
          <a:xfrm>
            <a:off x="1144588" y="685800"/>
            <a:ext cx="4572000" cy="3429000"/>
          </a:xfrm>
          <a:ln/>
        </p:spPr>
      </p:sp>
      <p:sp>
        <p:nvSpPr>
          <p:cNvPr id="232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129B58-69CF-447D-8518-0382AD265DE2}" type="slidenum">
              <a:rPr lang="ar-SA"/>
              <a:pPr/>
              <a:t>167</a:t>
            </a:fld>
            <a:endParaRPr lang="en-CA"/>
          </a:p>
        </p:txBody>
      </p:sp>
      <p:sp>
        <p:nvSpPr>
          <p:cNvPr id="236546" name="Rectangle 2"/>
          <p:cNvSpPr>
            <a:spLocks noGrp="1" noRot="1" noChangeAspect="1" noChangeArrowheads="1" noTextEdit="1"/>
          </p:cNvSpPr>
          <p:nvPr>
            <p:ph type="sldImg"/>
          </p:nvPr>
        </p:nvSpPr>
        <p:spPr>
          <a:xfrm>
            <a:off x="1144588" y="685800"/>
            <a:ext cx="4572000" cy="3429000"/>
          </a:xfrm>
          <a:ln/>
        </p:spPr>
      </p:sp>
      <p:sp>
        <p:nvSpPr>
          <p:cNvPr id="236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819D2C-B9D4-4DB1-A397-364A445A2D17}" type="slidenum">
              <a:rPr lang="ar-SA"/>
              <a:pPr/>
              <a:t>201</a:t>
            </a:fld>
            <a:endParaRPr lang="en-CA"/>
          </a:p>
        </p:txBody>
      </p:sp>
      <p:sp>
        <p:nvSpPr>
          <p:cNvPr id="2302978" name="Rectangle 2"/>
          <p:cNvSpPr>
            <a:spLocks noGrp="1" noRot="1" noChangeAspect="1" noChangeArrowheads="1" noTextEdit="1"/>
          </p:cNvSpPr>
          <p:nvPr>
            <p:ph type="sldImg"/>
          </p:nvPr>
        </p:nvSpPr>
        <p:spPr>
          <a:xfrm>
            <a:off x="1144588" y="685800"/>
            <a:ext cx="4572000" cy="3429000"/>
          </a:xfrm>
          <a:ln/>
        </p:spPr>
      </p:sp>
      <p:sp>
        <p:nvSpPr>
          <p:cNvPr id="2302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CE2866-5085-413B-93A8-8D7543A347D1}" type="slidenum">
              <a:rPr lang="ar-SA"/>
              <a:pPr/>
              <a:t>210</a:t>
            </a:fld>
            <a:endParaRPr lang="en-CA"/>
          </a:p>
        </p:txBody>
      </p:sp>
      <p:sp>
        <p:nvSpPr>
          <p:cNvPr id="2313218" name="Rectangle 2"/>
          <p:cNvSpPr>
            <a:spLocks noGrp="1" noRot="1" noChangeAspect="1" noChangeArrowheads="1" noTextEdit="1"/>
          </p:cNvSpPr>
          <p:nvPr>
            <p:ph type="sldImg"/>
          </p:nvPr>
        </p:nvSpPr>
        <p:spPr>
          <a:xfrm>
            <a:off x="1144588" y="685800"/>
            <a:ext cx="4572000" cy="3429000"/>
          </a:xfrm>
          <a:ln/>
        </p:spPr>
      </p:sp>
      <p:sp>
        <p:nvSpPr>
          <p:cNvPr id="2313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D82A5E-91A2-45B2-B3D5-8C0265F674E3}" type="slidenum">
              <a:rPr lang="ar-SA"/>
              <a:pPr/>
              <a:t>221</a:t>
            </a:fld>
            <a:endParaRPr lang="en-CA"/>
          </a:p>
        </p:txBody>
      </p:sp>
      <p:sp>
        <p:nvSpPr>
          <p:cNvPr id="2325506" name="Rectangle 2"/>
          <p:cNvSpPr>
            <a:spLocks noGrp="1" noRot="1" noChangeAspect="1" noChangeArrowheads="1" noTextEdit="1"/>
          </p:cNvSpPr>
          <p:nvPr>
            <p:ph type="sldImg"/>
          </p:nvPr>
        </p:nvSpPr>
        <p:spPr>
          <a:xfrm>
            <a:off x="1144588" y="685800"/>
            <a:ext cx="4572000" cy="3429000"/>
          </a:xfrm>
          <a:ln/>
        </p:spPr>
      </p:sp>
      <p:sp>
        <p:nvSpPr>
          <p:cNvPr id="2325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3EBBFB-F0F1-44B9-9C76-4C7C847DEA09}" type="slidenum">
              <a:rPr lang="ar-SA"/>
              <a:pPr/>
              <a:t>259</a:t>
            </a:fld>
            <a:endParaRPr lang="en-CA"/>
          </a:p>
        </p:txBody>
      </p:sp>
      <p:sp>
        <p:nvSpPr>
          <p:cNvPr id="2362370" name="Rectangle 2"/>
          <p:cNvSpPr>
            <a:spLocks noGrp="1" noRot="1" noChangeAspect="1" noChangeArrowheads="1" noTextEdit="1"/>
          </p:cNvSpPr>
          <p:nvPr>
            <p:ph type="sldImg"/>
          </p:nvPr>
        </p:nvSpPr>
        <p:spPr>
          <a:xfrm>
            <a:off x="1144588" y="685800"/>
            <a:ext cx="4572000" cy="3429000"/>
          </a:xfrm>
          <a:ln/>
        </p:spPr>
      </p:sp>
      <p:sp>
        <p:nvSpPr>
          <p:cNvPr id="2362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CAA56B-92A3-4948-AD76-C131E13904FF}" type="slidenum">
              <a:rPr lang="ar-SA"/>
              <a:pPr/>
              <a:t>271</a:t>
            </a:fld>
            <a:endParaRPr lang="en-CA"/>
          </a:p>
        </p:txBody>
      </p:sp>
      <p:sp>
        <p:nvSpPr>
          <p:cNvPr id="2375682" name="Rectangle 2"/>
          <p:cNvSpPr>
            <a:spLocks noGrp="1" noRot="1" noChangeAspect="1" noChangeArrowheads="1" noTextEdit="1"/>
          </p:cNvSpPr>
          <p:nvPr>
            <p:ph type="sldImg"/>
          </p:nvPr>
        </p:nvSpPr>
        <p:spPr>
          <a:xfrm>
            <a:off x="1144588" y="685800"/>
            <a:ext cx="4572000" cy="3429000"/>
          </a:xfrm>
          <a:ln/>
        </p:spPr>
      </p:sp>
      <p:sp>
        <p:nvSpPr>
          <p:cNvPr id="2375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D5184F-C535-4FC1-A502-D3CDE6A67981}" type="slidenum">
              <a:rPr lang="ar-SA"/>
              <a:pPr/>
              <a:t>279</a:t>
            </a:fld>
            <a:endParaRPr lang="en-CA"/>
          </a:p>
        </p:txBody>
      </p:sp>
      <p:sp>
        <p:nvSpPr>
          <p:cNvPr id="2384898" name="Rectangle 2"/>
          <p:cNvSpPr>
            <a:spLocks noGrp="1" noRot="1" noChangeAspect="1" noChangeArrowheads="1" noTextEdit="1"/>
          </p:cNvSpPr>
          <p:nvPr>
            <p:ph type="sldImg"/>
          </p:nvPr>
        </p:nvSpPr>
        <p:spPr>
          <a:xfrm>
            <a:off x="1144588" y="685800"/>
            <a:ext cx="4572000" cy="3429000"/>
          </a:xfrm>
          <a:ln/>
        </p:spPr>
      </p:sp>
      <p:sp>
        <p:nvSpPr>
          <p:cNvPr id="2384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4299D7-75C1-4F14-A872-B174945F7C25}" type="slidenum">
              <a:rPr lang="ar-SA"/>
              <a:pPr/>
              <a:t>314</a:t>
            </a:fld>
            <a:endParaRPr lang="en-CA"/>
          </a:p>
        </p:txBody>
      </p:sp>
      <p:sp>
        <p:nvSpPr>
          <p:cNvPr id="275458" name="Rectangle 2"/>
          <p:cNvSpPr>
            <a:spLocks noGrp="1" noRot="1" noChangeAspect="1" noChangeArrowheads="1" noTextEdit="1"/>
          </p:cNvSpPr>
          <p:nvPr>
            <p:ph type="sldImg"/>
          </p:nvPr>
        </p:nvSpPr>
        <p:spPr>
          <a:xfrm>
            <a:off x="1144588" y="685800"/>
            <a:ext cx="4572000" cy="3429000"/>
          </a:xfrm>
          <a:ln/>
        </p:spPr>
      </p:sp>
      <p:sp>
        <p:nvSpPr>
          <p:cNvPr id="275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7117F6-D527-4F25-AE61-F6F638AA42C9}" type="slidenum">
              <a:rPr lang="ar-SA"/>
              <a:pPr/>
              <a:t>323</a:t>
            </a:fld>
            <a:endParaRPr lang="en-CA"/>
          </a:p>
        </p:txBody>
      </p:sp>
      <p:sp>
        <p:nvSpPr>
          <p:cNvPr id="282626" name="Rectangle 2"/>
          <p:cNvSpPr>
            <a:spLocks noGrp="1" noRot="1" noChangeAspect="1" noChangeArrowheads="1" noTextEdit="1"/>
          </p:cNvSpPr>
          <p:nvPr>
            <p:ph type="sldImg"/>
          </p:nvPr>
        </p:nvSpPr>
        <p:spPr>
          <a:xfrm>
            <a:off x="1144588" y="685800"/>
            <a:ext cx="4572000" cy="3429000"/>
          </a:xfrm>
          <a:ln/>
        </p:spPr>
      </p:sp>
      <p:sp>
        <p:nvSpPr>
          <p:cNvPr id="282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B12A78-C7B4-408E-B0F5-CB71E4A422D8}" type="slidenum">
              <a:rPr lang="ar-SA"/>
              <a:pPr/>
              <a:t>331</a:t>
            </a:fld>
            <a:endParaRPr lang="en-CA"/>
          </a:p>
        </p:txBody>
      </p:sp>
      <p:sp>
        <p:nvSpPr>
          <p:cNvPr id="286722" name="Rectangle 2"/>
          <p:cNvSpPr>
            <a:spLocks noGrp="1" noRot="1" noChangeAspect="1" noChangeArrowheads="1" noTextEdit="1"/>
          </p:cNvSpPr>
          <p:nvPr>
            <p:ph type="sldImg"/>
          </p:nvPr>
        </p:nvSpPr>
        <p:spPr>
          <a:xfrm>
            <a:off x="1144588" y="685800"/>
            <a:ext cx="4572000" cy="3429000"/>
          </a:xfrm>
          <a:ln/>
        </p:spPr>
      </p:sp>
      <p:sp>
        <p:nvSpPr>
          <p:cNvPr id="286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37320D-DC65-417C-A78B-4119B48309BE}" type="slidenum">
              <a:rPr lang="ar-SA"/>
              <a:pPr/>
              <a:t>369</a:t>
            </a:fld>
            <a:endParaRPr lang="en-CA"/>
          </a:p>
        </p:txBody>
      </p:sp>
      <p:sp>
        <p:nvSpPr>
          <p:cNvPr id="2422786" name="Rectangle 2"/>
          <p:cNvSpPr>
            <a:spLocks noGrp="1" noRot="1" noChangeAspect="1" noChangeArrowheads="1" noTextEdit="1"/>
          </p:cNvSpPr>
          <p:nvPr>
            <p:ph type="sldImg"/>
          </p:nvPr>
        </p:nvSpPr>
        <p:spPr>
          <a:xfrm>
            <a:off x="1144588" y="685800"/>
            <a:ext cx="4572000" cy="3429000"/>
          </a:xfrm>
          <a:ln/>
        </p:spPr>
      </p:sp>
      <p:sp>
        <p:nvSpPr>
          <p:cNvPr id="2422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2E3192-F9C1-4C18-B275-26E81C8CA02C}" type="slidenum">
              <a:rPr lang="ar-SA"/>
              <a:pPr/>
              <a:t>386</a:t>
            </a:fld>
            <a:endParaRPr lang="en-CA"/>
          </a:p>
        </p:txBody>
      </p:sp>
      <p:sp>
        <p:nvSpPr>
          <p:cNvPr id="2441218" name="Rectangle 2"/>
          <p:cNvSpPr>
            <a:spLocks noGrp="1" noRot="1" noChangeAspect="1" noChangeArrowheads="1" noTextEdit="1"/>
          </p:cNvSpPr>
          <p:nvPr>
            <p:ph type="sldImg"/>
          </p:nvPr>
        </p:nvSpPr>
        <p:spPr>
          <a:xfrm>
            <a:off x="1144588" y="685800"/>
            <a:ext cx="4572000" cy="3429000"/>
          </a:xfrm>
          <a:ln/>
        </p:spPr>
      </p:sp>
      <p:sp>
        <p:nvSpPr>
          <p:cNvPr id="2441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7F7F7E-593A-42F1-8BC7-A4A74D421CAD}" type="slidenum">
              <a:rPr lang="ar-SA"/>
              <a:pPr/>
              <a:t>395</a:t>
            </a:fld>
            <a:endParaRPr lang="en-CA"/>
          </a:p>
        </p:txBody>
      </p:sp>
      <p:sp>
        <p:nvSpPr>
          <p:cNvPr id="2451458" name="Rectangle 2"/>
          <p:cNvSpPr>
            <a:spLocks noGrp="1" noRot="1" noChangeAspect="1" noChangeArrowheads="1" noTextEdit="1"/>
          </p:cNvSpPr>
          <p:nvPr>
            <p:ph type="sldImg"/>
          </p:nvPr>
        </p:nvSpPr>
        <p:spPr>
          <a:xfrm>
            <a:off x="1144588" y="685800"/>
            <a:ext cx="4572000" cy="3429000"/>
          </a:xfrm>
          <a:ln/>
        </p:spPr>
      </p:sp>
      <p:sp>
        <p:nvSpPr>
          <p:cNvPr id="2451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1B9879-A57D-4264-B46D-FC0C7F3304A3}" type="slidenum">
              <a:rPr lang="ar-SA"/>
              <a:pPr/>
              <a:t>436</a:t>
            </a:fld>
            <a:endParaRPr lang="en-CA"/>
          </a:p>
        </p:txBody>
      </p:sp>
      <p:sp>
        <p:nvSpPr>
          <p:cNvPr id="2491394" name="Rectangle 2"/>
          <p:cNvSpPr>
            <a:spLocks noGrp="1" noRot="1" noChangeAspect="1" noChangeArrowheads="1" noTextEdit="1"/>
          </p:cNvSpPr>
          <p:nvPr>
            <p:ph type="sldImg"/>
          </p:nvPr>
        </p:nvSpPr>
        <p:spPr>
          <a:xfrm>
            <a:off x="1144588" y="685800"/>
            <a:ext cx="4572000" cy="3429000"/>
          </a:xfrm>
          <a:ln/>
        </p:spPr>
      </p:sp>
      <p:sp>
        <p:nvSpPr>
          <p:cNvPr id="2491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60753F-0A67-4D16-B141-DE5645EA30F6}" type="slidenum">
              <a:rPr lang="ar-SA"/>
              <a:pPr/>
              <a:t>451</a:t>
            </a:fld>
            <a:endParaRPr lang="en-CA"/>
          </a:p>
        </p:txBody>
      </p:sp>
      <p:sp>
        <p:nvSpPr>
          <p:cNvPr id="2507778" name="Rectangle 2"/>
          <p:cNvSpPr>
            <a:spLocks noGrp="1" noRot="1" noChangeAspect="1" noChangeArrowheads="1" noTextEdit="1"/>
          </p:cNvSpPr>
          <p:nvPr>
            <p:ph type="sldImg"/>
          </p:nvPr>
        </p:nvSpPr>
        <p:spPr>
          <a:xfrm>
            <a:off x="1144588" y="685800"/>
            <a:ext cx="4572000" cy="3429000"/>
          </a:xfrm>
          <a:ln/>
        </p:spPr>
      </p:sp>
      <p:sp>
        <p:nvSpPr>
          <p:cNvPr id="2507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1B94D6-BE84-4C8E-B05C-F6C58073B13E}" type="slidenum">
              <a:rPr lang="ar-SA"/>
              <a:pPr/>
              <a:t>461</a:t>
            </a:fld>
            <a:endParaRPr lang="en-CA"/>
          </a:p>
        </p:txBody>
      </p:sp>
      <p:sp>
        <p:nvSpPr>
          <p:cNvPr id="2519042" name="Rectangle 2"/>
          <p:cNvSpPr>
            <a:spLocks noGrp="1" noRot="1" noChangeAspect="1" noChangeArrowheads="1" noTextEdit="1"/>
          </p:cNvSpPr>
          <p:nvPr>
            <p:ph type="sldImg"/>
          </p:nvPr>
        </p:nvSpPr>
        <p:spPr>
          <a:xfrm>
            <a:off x="1144588" y="685800"/>
            <a:ext cx="4572000" cy="3429000"/>
          </a:xfrm>
          <a:ln/>
        </p:spPr>
      </p:sp>
      <p:sp>
        <p:nvSpPr>
          <p:cNvPr id="2519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0AAFCD-0C0A-4A7A-8B5B-1F8CD43A2041}" type="slidenum">
              <a:rPr lang="ar-SA"/>
              <a:pPr/>
              <a:t>505</a:t>
            </a:fld>
            <a:endParaRPr lang="en-CA"/>
          </a:p>
        </p:txBody>
      </p:sp>
      <p:sp>
        <p:nvSpPr>
          <p:cNvPr id="2562050" name="Rectangle 2"/>
          <p:cNvSpPr>
            <a:spLocks noGrp="1" noRot="1" noChangeAspect="1" noChangeArrowheads="1" noTextEdit="1"/>
          </p:cNvSpPr>
          <p:nvPr>
            <p:ph type="sldImg"/>
          </p:nvPr>
        </p:nvSpPr>
        <p:spPr>
          <a:xfrm>
            <a:off x="1144588" y="685800"/>
            <a:ext cx="4572000" cy="3429000"/>
          </a:xfrm>
          <a:ln/>
        </p:spPr>
      </p:sp>
      <p:sp>
        <p:nvSpPr>
          <p:cNvPr id="2562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C699CA-766C-4F36-9075-F0E92EE27B60}" type="slidenum">
              <a:rPr lang="ar-SA"/>
              <a:pPr/>
              <a:t>515</a:t>
            </a:fld>
            <a:endParaRPr lang="en-CA"/>
          </a:p>
        </p:txBody>
      </p:sp>
      <p:sp>
        <p:nvSpPr>
          <p:cNvPr id="2573314" name="Rectangle 2"/>
          <p:cNvSpPr>
            <a:spLocks noGrp="1" noRot="1" noChangeAspect="1" noChangeArrowheads="1" noTextEdit="1"/>
          </p:cNvSpPr>
          <p:nvPr>
            <p:ph type="sldImg"/>
          </p:nvPr>
        </p:nvSpPr>
        <p:spPr>
          <a:xfrm>
            <a:off x="1144588" y="685800"/>
            <a:ext cx="4572000" cy="3429000"/>
          </a:xfrm>
          <a:ln/>
        </p:spPr>
      </p:sp>
      <p:sp>
        <p:nvSpPr>
          <p:cNvPr id="25733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DE0639-1A79-4C49-A475-8B3205199A5C}" type="slidenum">
              <a:rPr lang="ar-SA"/>
              <a:pPr/>
              <a:t>522</a:t>
            </a:fld>
            <a:endParaRPr lang="en-CA"/>
          </a:p>
        </p:txBody>
      </p:sp>
      <p:sp>
        <p:nvSpPr>
          <p:cNvPr id="2581506" name="Rectangle 2"/>
          <p:cNvSpPr>
            <a:spLocks noGrp="1" noRot="1" noChangeAspect="1" noChangeArrowheads="1" noTextEdit="1"/>
          </p:cNvSpPr>
          <p:nvPr>
            <p:ph type="sldImg"/>
          </p:nvPr>
        </p:nvSpPr>
        <p:spPr>
          <a:xfrm>
            <a:off x="1144588" y="685800"/>
            <a:ext cx="4572000" cy="3429000"/>
          </a:xfrm>
          <a:ln/>
        </p:spPr>
      </p:sp>
      <p:sp>
        <p:nvSpPr>
          <p:cNvPr id="2581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FB34A0-E1AB-4A56-9F6E-15FE8366F12C}" type="slidenum">
              <a:rPr lang="ar-SA"/>
              <a:pPr/>
              <a:t>556</a:t>
            </a:fld>
            <a:endParaRPr lang="en-CA"/>
          </a:p>
        </p:txBody>
      </p:sp>
      <p:sp>
        <p:nvSpPr>
          <p:cNvPr id="408578" name="Rectangle 2"/>
          <p:cNvSpPr>
            <a:spLocks noGrp="1" noRot="1" noChangeAspect="1" noChangeArrowheads="1" noTextEdit="1"/>
          </p:cNvSpPr>
          <p:nvPr>
            <p:ph type="sldImg"/>
          </p:nvPr>
        </p:nvSpPr>
        <p:spPr>
          <a:xfrm>
            <a:off x="1144588" y="685800"/>
            <a:ext cx="4572000" cy="3429000"/>
          </a:xfrm>
          <a:ln/>
        </p:spPr>
      </p:sp>
      <p:sp>
        <p:nvSpPr>
          <p:cNvPr id="408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D7B780-F62D-4FA0-A9E4-40152DD633FE}" type="slidenum">
              <a:rPr lang="ar-SA"/>
              <a:pPr/>
              <a:t>567</a:t>
            </a:fld>
            <a:endParaRPr lang="en-CA"/>
          </a:p>
        </p:txBody>
      </p:sp>
      <p:sp>
        <p:nvSpPr>
          <p:cNvPr id="418818" name="Rectangle 2"/>
          <p:cNvSpPr>
            <a:spLocks noGrp="1" noRot="1" noChangeAspect="1" noChangeArrowheads="1" noTextEdit="1"/>
          </p:cNvSpPr>
          <p:nvPr>
            <p:ph type="sldImg"/>
          </p:nvPr>
        </p:nvSpPr>
        <p:spPr>
          <a:xfrm>
            <a:off x="1144588" y="685800"/>
            <a:ext cx="4572000" cy="3429000"/>
          </a:xfrm>
          <a:ln/>
        </p:spPr>
      </p:sp>
      <p:sp>
        <p:nvSpPr>
          <p:cNvPr id="418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6D0A1E-5EED-416D-938D-549D644FFEC0}" type="slidenum">
              <a:rPr lang="ar-SA"/>
              <a:pPr/>
              <a:t>574</a:t>
            </a:fld>
            <a:endParaRPr lang="en-CA"/>
          </a:p>
        </p:txBody>
      </p:sp>
      <p:sp>
        <p:nvSpPr>
          <p:cNvPr id="427010" name="Rectangle 2"/>
          <p:cNvSpPr>
            <a:spLocks noGrp="1" noRot="1" noChangeAspect="1" noChangeArrowheads="1" noTextEdit="1"/>
          </p:cNvSpPr>
          <p:nvPr>
            <p:ph type="sldImg"/>
          </p:nvPr>
        </p:nvSpPr>
        <p:spPr>
          <a:xfrm>
            <a:off x="1144588" y="685800"/>
            <a:ext cx="4572000" cy="3429000"/>
          </a:xfrm>
          <a:ln/>
        </p:spPr>
      </p:sp>
      <p:sp>
        <p:nvSpPr>
          <p:cNvPr id="427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E6714E-5D43-40AA-AD76-0F58C7D1DAC7}" type="slidenum">
              <a:rPr lang="ar-SA"/>
              <a:pPr/>
              <a:t>615</a:t>
            </a:fld>
            <a:endParaRPr lang="en-CA"/>
          </a:p>
        </p:txBody>
      </p:sp>
      <p:sp>
        <p:nvSpPr>
          <p:cNvPr id="477186" name="Rectangle 2"/>
          <p:cNvSpPr>
            <a:spLocks noGrp="1" noRot="1" noChangeAspect="1" noChangeArrowheads="1" noTextEdit="1"/>
          </p:cNvSpPr>
          <p:nvPr>
            <p:ph type="sldImg"/>
          </p:nvPr>
        </p:nvSpPr>
        <p:spPr>
          <a:xfrm>
            <a:off x="1144588" y="685800"/>
            <a:ext cx="4572000" cy="3429000"/>
          </a:xfrm>
          <a:ln/>
        </p:spPr>
      </p:sp>
      <p:sp>
        <p:nvSpPr>
          <p:cNvPr id="4771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B2B661-D90F-44E7-8FD7-803D963C9F8C}" type="slidenum">
              <a:rPr lang="ar-SA"/>
              <a:pPr/>
              <a:t>624</a:t>
            </a:fld>
            <a:endParaRPr lang="en-CA"/>
          </a:p>
        </p:txBody>
      </p:sp>
      <p:sp>
        <p:nvSpPr>
          <p:cNvPr id="490498" name="Rectangle 2"/>
          <p:cNvSpPr>
            <a:spLocks noGrp="1" noRot="1" noChangeAspect="1" noChangeArrowheads="1" noTextEdit="1"/>
          </p:cNvSpPr>
          <p:nvPr>
            <p:ph type="sldImg"/>
          </p:nvPr>
        </p:nvSpPr>
        <p:spPr>
          <a:xfrm>
            <a:off x="1144588" y="685800"/>
            <a:ext cx="4572000" cy="3429000"/>
          </a:xfrm>
          <a:ln/>
        </p:spPr>
      </p:sp>
      <p:sp>
        <p:nvSpPr>
          <p:cNvPr id="49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C5D64E-2484-47DF-9ABF-4C7DE9EE6A9B}" type="slidenum">
              <a:rPr lang="ar-SA"/>
              <a:pPr/>
              <a:t>636</a:t>
            </a:fld>
            <a:endParaRPr lang="en-CA"/>
          </a:p>
        </p:txBody>
      </p:sp>
      <p:sp>
        <p:nvSpPr>
          <p:cNvPr id="497666" name="Rectangle 2"/>
          <p:cNvSpPr>
            <a:spLocks noGrp="1" noRot="1" noChangeAspect="1" noChangeArrowheads="1" noTextEdit="1"/>
          </p:cNvSpPr>
          <p:nvPr>
            <p:ph type="sldImg"/>
          </p:nvPr>
        </p:nvSpPr>
        <p:spPr>
          <a:xfrm>
            <a:off x="1144588" y="685800"/>
            <a:ext cx="4572000" cy="3429000"/>
          </a:xfrm>
          <a:ln/>
        </p:spPr>
      </p:sp>
      <p:sp>
        <p:nvSpPr>
          <p:cNvPr id="497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67B302-C3A0-47B5-9EC7-00BD1A251284}" type="slidenum">
              <a:rPr lang="ar-SA"/>
              <a:pPr/>
              <a:t>667</a:t>
            </a:fld>
            <a:endParaRPr lang="en-CA"/>
          </a:p>
        </p:txBody>
      </p:sp>
      <p:sp>
        <p:nvSpPr>
          <p:cNvPr id="1277954" name="Rectangle 2"/>
          <p:cNvSpPr>
            <a:spLocks noGrp="1" noRot="1" noChangeAspect="1" noChangeArrowheads="1" noTextEdit="1"/>
          </p:cNvSpPr>
          <p:nvPr>
            <p:ph type="sldImg"/>
          </p:nvPr>
        </p:nvSpPr>
        <p:spPr>
          <a:xfrm>
            <a:off x="1144588" y="685800"/>
            <a:ext cx="4572000" cy="3429000"/>
          </a:xfrm>
          <a:ln/>
        </p:spPr>
      </p:sp>
      <p:sp>
        <p:nvSpPr>
          <p:cNvPr id="1277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AA4F05-5468-4F0A-84C6-A256D2DFE310}" type="slidenum">
              <a:rPr lang="ar-SA"/>
              <a:pPr/>
              <a:t>677</a:t>
            </a:fld>
            <a:endParaRPr lang="en-CA"/>
          </a:p>
        </p:txBody>
      </p:sp>
      <p:sp>
        <p:nvSpPr>
          <p:cNvPr id="1285122" name="Rectangle 2"/>
          <p:cNvSpPr>
            <a:spLocks noGrp="1" noRot="1" noChangeAspect="1" noChangeArrowheads="1" noTextEdit="1"/>
          </p:cNvSpPr>
          <p:nvPr>
            <p:ph type="sldImg"/>
          </p:nvPr>
        </p:nvSpPr>
        <p:spPr>
          <a:xfrm>
            <a:off x="1144588" y="685800"/>
            <a:ext cx="4572000" cy="3429000"/>
          </a:xfrm>
          <a:ln/>
        </p:spPr>
      </p:sp>
      <p:sp>
        <p:nvSpPr>
          <p:cNvPr id="1285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0C31A6-43A6-4FDF-B6F2-C6BDA0CF52E0}" type="slidenum">
              <a:rPr lang="ar-SA"/>
              <a:pPr/>
              <a:t>684</a:t>
            </a:fld>
            <a:endParaRPr lang="en-CA"/>
          </a:p>
        </p:txBody>
      </p:sp>
      <p:sp>
        <p:nvSpPr>
          <p:cNvPr id="1292290" name="Rectangle 2"/>
          <p:cNvSpPr>
            <a:spLocks noGrp="1" noRot="1" noChangeAspect="1" noChangeArrowheads="1" noTextEdit="1"/>
          </p:cNvSpPr>
          <p:nvPr>
            <p:ph type="sldImg"/>
          </p:nvPr>
        </p:nvSpPr>
        <p:spPr>
          <a:xfrm>
            <a:off x="1144588" y="685800"/>
            <a:ext cx="4572000" cy="3429000"/>
          </a:xfrm>
          <a:ln/>
        </p:spPr>
      </p:sp>
      <p:sp>
        <p:nvSpPr>
          <p:cNvPr id="1292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2A76E9-24BB-4B13-94F4-003056A602CB}" type="slidenum">
              <a:rPr lang="ar-SA"/>
              <a:pPr/>
              <a:t>725</a:t>
            </a:fld>
            <a:endParaRPr lang="en-CA"/>
          </a:p>
        </p:txBody>
      </p:sp>
      <p:sp>
        <p:nvSpPr>
          <p:cNvPr id="1329154" name="Rectangle 2"/>
          <p:cNvSpPr>
            <a:spLocks noGrp="1" noRot="1" noChangeAspect="1" noChangeArrowheads="1" noTextEdit="1"/>
          </p:cNvSpPr>
          <p:nvPr>
            <p:ph type="sldImg"/>
          </p:nvPr>
        </p:nvSpPr>
        <p:spPr>
          <a:xfrm>
            <a:off x="1144588" y="685800"/>
            <a:ext cx="4572000" cy="3429000"/>
          </a:xfrm>
          <a:ln/>
        </p:spPr>
      </p:sp>
      <p:sp>
        <p:nvSpPr>
          <p:cNvPr id="1329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B421B4-97AF-44B8-861C-95179F3D597A}" type="slidenum">
              <a:rPr lang="ar-SA"/>
              <a:pPr/>
              <a:t>734</a:t>
            </a:fld>
            <a:endParaRPr lang="en-CA"/>
          </a:p>
        </p:txBody>
      </p:sp>
      <p:sp>
        <p:nvSpPr>
          <p:cNvPr id="1335298" name="Rectangle 2"/>
          <p:cNvSpPr>
            <a:spLocks noGrp="1" noRot="1" noChangeAspect="1" noChangeArrowheads="1" noTextEdit="1"/>
          </p:cNvSpPr>
          <p:nvPr>
            <p:ph type="sldImg"/>
          </p:nvPr>
        </p:nvSpPr>
        <p:spPr>
          <a:xfrm>
            <a:off x="1144588" y="685800"/>
            <a:ext cx="4572000" cy="3429000"/>
          </a:xfrm>
          <a:ln/>
        </p:spPr>
      </p:sp>
      <p:sp>
        <p:nvSpPr>
          <p:cNvPr id="1335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7F2F88-A1F8-40C4-9F24-9D40523E458D}" type="slidenum">
              <a:rPr lang="ar-SA"/>
              <a:pPr/>
              <a:t>739</a:t>
            </a:fld>
            <a:endParaRPr lang="en-CA"/>
          </a:p>
        </p:txBody>
      </p:sp>
      <p:sp>
        <p:nvSpPr>
          <p:cNvPr id="1343490" name="Rectangle 2"/>
          <p:cNvSpPr>
            <a:spLocks noGrp="1" noRot="1" noChangeAspect="1" noChangeArrowheads="1" noTextEdit="1"/>
          </p:cNvSpPr>
          <p:nvPr>
            <p:ph type="sldImg"/>
          </p:nvPr>
        </p:nvSpPr>
        <p:spPr>
          <a:xfrm>
            <a:off x="1144588" y="685800"/>
            <a:ext cx="4572000" cy="3429000"/>
          </a:xfrm>
          <a:ln/>
        </p:spPr>
      </p:sp>
      <p:sp>
        <p:nvSpPr>
          <p:cNvPr id="1343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1FEDE4-A3E7-4198-B4B0-769DE26663B7}" type="slidenum">
              <a:rPr lang="ar-SA"/>
              <a:pPr/>
              <a:t>766</a:t>
            </a:fld>
            <a:endParaRPr lang="en-CA"/>
          </a:p>
        </p:txBody>
      </p:sp>
      <p:sp>
        <p:nvSpPr>
          <p:cNvPr id="2617346" name="Rectangle 2"/>
          <p:cNvSpPr>
            <a:spLocks noGrp="1" noRot="1" noChangeAspect="1" noChangeArrowheads="1" noTextEdit="1"/>
          </p:cNvSpPr>
          <p:nvPr>
            <p:ph type="sldImg"/>
          </p:nvPr>
        </p:nvSpPr>
        <p:spPr>
          <a:xfrm>
            <a:off x="1144588" y="685800"/>
            <a:ext cx="4572000" cy="3429000"/>
          </a:xfrm>
          <a:ln/>
        </p:spPr>
      </p:sp>
      <p:sp>
        <p:nvSpPr>
          <p:cNvPr id="2617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62C7BC-0090-42E7-8B43-CA73053DF217}" type="slidenum">
              <a:rPr lang="ar-SA"/>
              <a:pPr/>
              <a:t>777</a:t>
            </a:fld>
            <a:endParaRPr lang="en-CA"/>
          </a:p>
        </p:txBody>
      </p:sp>
      <p:sp>
        <p:nvSpPr>
          <p:cNvPr id="2629634" name="Rectangle 2"/>
          <p:cNvSpPr>
            <a:spLocks noGrp="1" noRot="1" noChangeAspect="1" noChangeArrowheads="1" noTextEdit="1"/>
          </p:cNvSpPr>
          <p:nvPr>
            <p:ph type="sldImg"/>
          </p:nvPr>
        </p:nvSpPr>
        <p:spPr>
          <a:xfrm>
            <a:off x="1144588" y="685800"/>
            <a:ext cx="4572000" cy="3429000"/>
          </a:xfrm>
          <a:ln/>
        </p:spPr>
      </p:sp>
      <p:sp>
        <p:nvSpPr>
          <p:cNvPr id="2629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C19BB1-3B28-454E-8F5D-9157D851A14D}" type="slidenum">
              <a:rPr lang="ar-SA"/>
              <a:pPr/>
              <a:t>784</a:t>
            </a:fld>
            <a:endParaRPr lang="en-CA"/>
          </a:p>
        </p:txBody>
      </p:sp>
      <p:sp>
        <p:nvSpPr>
          <p:cNvPr id="2637826" name="Rectangle 2"/>
          <p:cNvSpPr>
            <a:spLocks noGrp="1" noRot="1" noChangeAspect="1" noChangeArrowheads="1" noTextEdit="1"/>
          </p:cNvSpPr>
          <p:nvPr>
            <p:ph type="sldImg"/>
          </p:nvPr>
        </p:nvSpPr>
        <p:spPr>
          <a:xfrm>
            <a:off x="1144588" y="685800"/>
            <a:ext cx="4572000" cy="3429000"/>
          </a:xfrm>
          <a:ln/>
        </p:spPr>
      </p:sp>
      <p:sp>
        <p:nvSpPr>
          <p:cNvPr id="2637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F4EBC9-E1FA-4F33-BE46-62EE94C31E86}" type="slidenum">
              <a:rPr lang="ar-SA"/>
              <a:pPr/>
              <a:t>823</a:t>
            </a:fld>
            <a:endParaRPr lang="en-CA"/>
          </a:p>
        </p:txBody>
      </p:sp>
      <p:sp>
        <p:nvSpPr>
          <p:cNvPr id="2675714" name="Rectangle 2"/>
          <p:cNvSpPr>
            <a:spLocks noGrp="1" noRot="1" noChangeAspect="1" noChangeArrowheads="1" noTextEdit="1"/>
          </p:cNvSpPr>
          <p:nvPr>
            <p:ph type="sldImg"/>
          </p:nvPr>
        </p:nvSpPr>
        <p:spPr>
          <a:xfrm>
            <a:off x="1144588" y="685800"/>
            <a:ext cx="4572000" cy="3429000"/>
          </a:xfrm>
          <a:ln/>
        </p:spPr>
      </p:sp>
      <p:sp>
        <p:nvSpPr>
          <p:cNvPr id="2675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64EB23-3912-410C-ADC5-A28E9A10F76D}" type="slidenum">
              <a:rPr lang="ar-SA"/>
              <a:pPr/>
              <a:t>831</a:t>
            </a:fld>
            <a:endParaRPr lang="en-CA"/>
          </a:p>
        </p:txBody>
      </p:sp>
      <p:sp>
        <p:nvSpPr>
          <p:cNvPr id="2684930" name="Rectangle 2"/>
          <p:cNvSpPr>
            <a:spLocks noGrp="1" noRot="1" noChangeAspect="1" noChangeArrowheads="1" noTextEdit="1"/>
          </p:cNvSpPr>
          <p:nvPr>
            <p:ph type="sldImg"/>
          </p:nvPr>
        </p:nvSpPr>
        <p:spPr>
          <a:xfrm>
            <a:off x="1144588" y="685800"/>
            <a:ext cx="4572000" cy="3429000"/>
          </a:xfrm>
          <a:ln/>
        </p:spPr>
      </p:sp>
      <p:sp>
        <p:nvSpPr>
          <p:cNvPr id="2684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810AAD-5FBA-4DE4-937B-47466874C948}" type="slidenum">
              <a:rPr lang="ar-SA"/>
              <a:pPr/>
              <a:t>841</a:t>
            </a:fld>
            <a:endParaRPr lang="en-CA"/>
          </a:p>
        </p:txBody>
      </p:sp>
      <p:sp>
        <p:nvSpPr>
          <p:cNvPr id="2696194" name="Rectangle 2"/>
          <p:cNvSpPr>
            <a:spLocks noGrp="1" noRot="1" noChangeAspect="1" noChangeArrowheads="1" noTextEdit="1"/>
          </p:cNvSpPr>
          <p:nvPr>
            <p:ph type="sldImg"/>
          </p:nvPr>
        </p:nvSpPr>
        <p:spPr>
          <a:xfrm>
            <a:off x="1144588" y="685800"/>
            <a:ext cx="4572000" cy="3429000"/>
          </a:xfrm>
          <a:ln/>
        </p:spPr>
      </p:sp>
      <p:sp>
        <p:nvSpPr>
          <p:cNvPr id="2696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288F61-F3A9-47EE-825D-81A3C68B0C70}" type="slidenum">
              <a:rPr lang="ar-SA"/>
              <a:pPr/>
              <a:t>885</a:t>
            </a:fld>
            <a:endParaRPr lang="en-CA"/>
          </a:p>
        </p:txBody>
      </p:sp>
      <p:sp>
        <p:nvSpPr>
          <p:cNvPr id="2739202" name="Rectangle 2"/>
          <p:cNvSpPr>
            <a:spLocks noGrp="1" noRot="1" noChangeAspect="1" noChangeArrowheads="1" noTextEdit="1"/>
          </p:cNvSpPr>
          <p:nvPr>
            <p:ph type="sldImg"/>
          </p:nvPr>
        </p:nvSpPr>
        <p:spPr>
          <a:xfrm>
            <a:off x="1144588" y="685800"/>
            <a:ext cx="4572000" cy="3429000"/>
          </a:xfrm>
          <a:ln/>
        </p:spPr>
      </p:sp>
      <p:sp>
        <p:nvSpPr>
          <p:cNvPr id="2739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D3F88D-9552-4D0E-A210-F82C93E2FAB8}" type="slidenum">
              <a:rPr lang="ar-SA"/>
              <a:pPr/>
              <a:t>893</a:t>
            </a:fld>
            <a:endParaRPr lang="en-CA"/>
          </a:p>
        </p:txBody>
      </p:sp>
      <p:sp>
        <p:nvSpPr>
          <p:cNvPr id="2748418" name="Rectangle 2"/>
          <p:cNvSpPr>
            <a:spLocks noGrp="1" noRot="1" noChangeAspect="1" noChangeArrowheads="1" noTextEdit="1"/>
          </p:cNvSpPr>
          <p:nvPr>
            <p:ph type="sldImg"/>
          </p:nvPr>
        </p:nvSpPr>
        <p:spPr>
          <a:xfrm>
            <a:off x="1144588" y="685800"/>
            <a:ext cx="4572000" cy="3429000"/>
          </a:xfrm>
          <a:ln/>
        </p:spPr>
      </p:sp>
      <p:sp>
        <p:nvSpPr>
          <p:cNvPr id="2748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B360A2-D89F-41E1-886A-D5DAEEC22A77}" type="slidenum">
              <a:rPr lang="ar-SA"/>
              <a:pPr/>
              <a:t>903</a:t>
            </a:fld>
            <a:endParaRPr lang="en-CA"/>
          </a:p>
        </p:txBody>
      </p:sp>
      <p:sp>
        <p:nvSpPr>
          <p:cNvPr id="2759682" name="Rectangle 2"/>
          <p:cNvSpPr>
            <a:spLocks noGrp="1" noRot="1" noChangeAspect="1" noChangeArrowheads="1" noTextEdit="1"/>
          </p:cNvSpPr>
          <p:nvPr>
            <p:ph type="sldImg"/>
          </p:nvPr>
        </p:nvSpPr>
        <p:spPr>
          <a:xfrm>
            <a:off x="1144588" y="685800"/>
            <a:ext cx="4572000" cy="3429000"/>
          </a:xfrm>
          <a:ln/>
        </p:spPr>
      </p:sp>
      <p:sp>
        <p:nvSpPr>
          <p:cNvPr id="2759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AEB431-5FB3-4D1F-8B98-16A4875061B9}" type="slidenum">
              <a:rPr lang="ar-SA"/>
              <a:pPr/>
              <a:t>941</a:t>
            </a:fld>
            <a:endParaRPr lang="en-CA"/>
          </a:p>
        </p:txBody>
      </p:sp>
      <p:sp>
        <p:nvSpPr>
          <p:cNvPr id="2796546" name="Rectangle 2"/>
          <p:cNvSpPr>
            <a:spLocks noGrp="1" noRot="1" noChangeAspect="1" noChangeArrowheads="1" noTextEdit="1"/>
          </p:cNvSpPr>
          <p:nvPr>
            <p:ph type="sldImg"/>
          </p:nvPr>
        </p:nvSpPr>
        <p:spPr>
          <a:xfrm>
            <a:off x="1144588" y="685800"/>
            <a:ext cx="4572000" cy="3429000"/>
          </a:xfrm>
          <a:ln/>
        </p:spPr>
      </p:sp>
      <p:sp>
        <p:nvSpPr>
          <p:cNvPr id="2796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EAB91B-C1F2-4B33-ABE7-C7FBD4168FA6}" type="slidenum">
              <a:rPr lang="ar-SA"/>
              <a:pPr/>
              <a:t>951</a:t>
            </a:fld>
            <a:endParaRPr lang="en-CA"/>
          </a:p>
        </p:txBody>
      </p:sp>
      <p:sp>
        <p:nvSpPr>
          <p:cNvPr id="2807810" name="Rectangle 2"/>
          <p:cNvSpPr>
            <a:spLocks noGrp="1" noRot="1" noChangeAspect="1" noChangeArrowheads="1" noTextEdit="1"/>
          </p:cNvSpPr>
          <p:nvPr>
            <p:ph type="sldImg"/>
          </p:nvPr>
        </p:nvSpPr>
        <p:spPr>
          <a:xfrm>
            <a:off x="1144588" y="685800"/>
            <a:ext cx="4572000" cy="3429000"/>
          </a:xfrm>
          <a:ln/>
        </p:spPr>
      </p:sp>
      <p:sp>
        <p:nvSpPr>
          <p:cNvPr id="2807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887683-C9D5-4FB0-927E-ECF4A9B248B8}" type="slidenum">
              <a:rPr lang="ar-SA"/>
              <a:pPr/>
              <a:t>960</a:t>
            </a:fld>
            <a:endParaRPr lang="en-CA"/>
          </a:p>
        </p:txBody>
      </p:sp>
      <p:sp>
        <p:nvSpPr>
          <p:cNvPr id="2818050" name="Rectangle 2"/>
          <p:cNvSpPr>
            <a:spLocks noGrp="1" noRot="1" noChangeAspect="1" noChangeArrowheads="1" noTextEdit="1"/>
          </p:cNvSpPr>
          <p:nvPr>
            <p:ph type="sldImg"/>
          </p:nvPr>
        </p:nvSpPr>
        <p:spPr>
          <a:xfrm>
            <a:off x="1144588" y="685800"/>
            <a:ext cx="4572000" cy="3429000"/>
          </a:xfrm>
          <a:ln/>
        </p:spPr>
      </p:sp>
      <p:sp>
        <p:nvSpPr>
          <p:cNvPr id="2818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B28D74-1745-401D-BC75-A9B9354A16FB}" type="slidenum">
              <a:rPr lang="ar-SA"/>
              <a:pPr/>
              <a:t>993</a:t>
            </a:fld>
            <a:endParaRPr lang="en-CA"/>
          </a:p>
        </p:txBody>
      </p:sp>
      <p:sp>
        <p:nvSpPr>
          <p:cNvPr id="2849794" name="Rectangle 2"/>
          <p:cNvSpPr>
            <a:spLocks noGrp="1" noRot="1" noChangeAspect="1" noChangeArrowheads="1" noTextEdit="1"/>
          </p:cNvSpPr>
          <p:nvPr>
            <p:ph type="sldImg"/>
          </p:nvPr>
        </p:nvSpPr>
        <p:spPr>
          <a:xfrm>
            <a:off x="1144588" y="685800"/>
            <a:ext cx="4572000" cy="3429000"/>
          </a:xfrm>
          <a:ln/>
        </p:spPr>
      </p:sp>
      <p:sp>
        <p:nvSpPr>
          <p:cNvPr id="2849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CD8B43-1DBF-4567-A7CF-27913659D2D5}" type="slidenum">
              <a:rPr lang="ar-SA"/>
              <a:pPr/>
              <a:t>1011</a:t>
            </a:fld>
            <a:endParaRPr lang="en-CA"/>
          </a:p>
        </p:txBody>
      </p:sp>
      <p:sp>
        <p:nvSpPr>
          <p:cNvPr id="2869250" name="Rectangle 2"/>
          <p:cNvSpPr>
            <a:spLocks noGrp="1" noRot="1" noChangeAspect="1" noChangeArrowheads="1" noTextEdit="1"/>
          </p:cNvSpPr>
          <p:nvPr>
            <p:ph type="sldImg"/>
          </p:nvPr>
        </p:nvSpPr>
        <p:spPr>
          <a:xfrm>
            <a:off x="1144588" y="685800"/>
            <a:ext cx="4572000" cy="3429000"/>
          </a:xfrm>
          <a:ln/>
        </p:spPr>
      </p:sp>
      <p:sp>
        <p:nvSpPr>
          <p:cNvPr id="2869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AD16AB-D952-4D14-8784-CAF1F71BACA4}" type="slidenum">
              <a:rPr lang="ar-SA"/>
              <a:pPr/>
              <a:t>1021</a:t>
            </a:fld>
            <a:endParaRPr lang="en-CA"/>
          </a:p>
        </p:txBody>
      </p:sp>
      <p:sp>
        <p:nvSpPr>
          <p:cNvPr id="2880514" name="Rectangle 2"/>
          <p:cNvSpPr>
            <a:spLocks noGrp="1" noRot="1" noChangeAspect="1" noChangeArrowheads="1" noTextEdit="1"/>
          </p:cNvSpPr>
          <p:nvPr>
            <p:ph type="sldImg"/>
          </p:nvPr>
        </p:nvSpPr>
        <p:spPr>
          <a:xfrm>
            <a:off x="1144588" y="685800"/>
            <a:ext cx="4572000" cy="3429000"/>
          </a:xfrm>
          <a:ln/>
        </p:spPr>
      </p:sp>
      <p:sp>
        <p:nvSpPr>
          <p:cNvPr id="2880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1A6D69-D632-48B9-A011-C0167E8BFCBA}" type="slidenum">
              <a:rPr lang="ar-SA"/>
              <a:pPr/>
              <a:t>1056</a:t>
            </a:fld>
            <a:endParaRPr lang="en-CA"/>
          </a:p>
        </p:txBody>
      </p:sp>
      <p:sp>
        <p:nvSpPr>
          <p:cNvPr id="2914306" name="Rectangle 2"/>
          <p:cNvSpPr>
            <a:spLocks noGrp="1" noRot="1" noChangeAspect="1" noChangeArrowheads="1" noTextEdit="1"/>
          </p:cNvSpPr>
          <p:nvPr>
            <p:ph type="sldImg"/>
          </p:nvPr>
        </p:nvSpPr>
        <p:spPr>
          <a:xfrm>
            <a:off x="1144588" y="685800"/>
            <a:ext cx="4572000" cy="3429000"/>
          </a:xfrm>
          <a:ln/>
        </p:spPr>
      </p:sp>
      <p:sp>
        <p:nvSpPr>
          <p:cNvPr id="29143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677459-4F33-419B-BAB3-31253C492209}" type="slidenum">
              <a:rPr lang="ar-SA"/>
              <a:pPr/>
              <a:t>1065</a:t>
            </a:fld>
            <a:endParaRPr lang="en-CA"/>
          </a:p>
        </p:txBody>
      </p:sp>
      <p:sp>
        <p:nvSpPr>
          <p:cNvPr id="2924546" name="Rectangle 2"/>
          <p:cNvSpPr>
            <a:spLocks noGrp="1" noRot="1" noChangeAspect="1" noChangeArrowheads="1" noTextEdit="1"/>
          </p:cNvSpPr>
          <p:nvPr>
            <p:ph type="sldImg"/>
          </p:nvPr>
        </p:nvSpPr>
        <p:spPr>
          <a:xfrm>
            <a:off x="1144588" y="685800"/>
            <a:ext cx="4572000" cy="3429000"/>
          </a:xfrm>
          <a:ln/>
        </p:spPr>
      </p:sp>
      <p:sp>
        <p:nvSpPr>
          <p:cNvPr id="2924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0BC5DB2-2601-45AC-8B85-AC7D4A19D66E}" type="slidenum">
              <a:rPr lang="ar-SA" smtClean="0"/>
              <a:pPr/>
              <a:t>1070</a:t>
            </a:fld>
            <a:endParaRPr lang="en-CA"/>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AE9AB7-546D-4EE6-915F-1B37BA44BE61}" type="slidenum">
              <a:rPr lang="ar-SA"/>
              <a:pPr/>
              <a:t>1071</a:t>
            </a:fld>
            <a:endParaRPr lang="en-CA"/>
          </a:p>
        </p:txBody>
      </p:sp>
      <p:sp>
        <p:nvSpPr>
          <p:cNvPr id="2931714" name="Rectangle 2"/>
          <p:cNvSpPr>
            <a:spLocks noGrp="1" noRot="1" noChangeAspect="1" noChangeArrowheads="1" noTextEdit="1"/>
          </p:cNvSpPr>
          <p:nvPr>
            <p:ph type="sldImg"/>
          </p:nvPr>
        </p:nvSpPr>
        <p:spPr>
          <a:xfrm>
            <a:off x="1144588" y="685800"/>
            <a:ext cx="4572000" cy="3429000"/>
          </a:xfrm>
          <a:ln/>
        </p:spPr>
      </p:sp>
      <p:sp>
        <p:nvSpPr>
          <p:cNvPr id="2931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22F671-6EF7-46B5-BC7E-7878D7FB16B8}" type="slidenum">
              <a:rPr lang="ar-SA"/>
              <a:pPr/>
              <a:t>1100</a:t>
            </a:fld>
            <a:endParaRPr lang="en-CA"/>
          </a:p>
        </p:txBody>
      </p:sp>
      <p:sp>
        <p:nvSpPr>
          <p:cNvPr id="2959362" name="Rectangle 2"/>
          <p:cNvSpPr>
            <a:spLocks noGrp="1" noRot="1" noChangeAspect="1" noChangeArrowheads="1" noTextEdit="1"/>
          </p:cNvSpPr>
          <p:nvPr>
            <p:ph type="sldImg"/>
          </p:nvPr>
        </p:nvSpPr>
        <p:spPr>
          <a:xfrm>
            <a:off x="1144588" y="685800"/>
            <a:ext cx="4572000" cy="3429000"/>
          </a:xfrm>
          <a:ln/>
        </p:spPr>
      </p:sp>
      <p:sp>
        <p:nvSpPr>
          <p:cNvPr id="295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0357F2-8D79-414B-BC7F-91C53C145E4C}" type="slidenum">
              <a:rPr lang="ar-SA"/>
              <a:pPr/>
              <a:t>1119</a:t>
            </a:fld>
            <a:endParaRPr lang="en-CA"/>
          </a:p>
        </p:txBody>
      </p:sp>
      <p:sp>
        <p:nvSpPr>
          <p:cNvPr id="2979842" name="Rectangle 2"/>
          <p:cNvSpPr>
            <a:spLocks noGrp="1" noRot="1" noChangeAspect="1" noChangeArrowheads="1" noTextEdit="1"/>
          </p:cNvSpPr>
          <p:nvPr>
            <p:ph type="sldImg"/>
          </p:nvPr>
        </p:nvSpPr>
        <p:spPr>
          <a:xfrm>
            <a:off x="1144588" y="685800"/>
            <a:ext cx="4572000" cy="3429000"/>
          </a:xfrm>
          <a:ln/>
        </p:spPr>
      </p:sp>
      <p:sp>
        <p:nvSpPr>
          <p:cNvPr id="29798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135BC0-913B-41B6-8D37-4445CE68A798}" type="slidenum">
              <a:rPr lang="ar-SA"/>
              <a:pPr/>
              <a:t>1128</a:t>
            </a:fld>
            <a:endParaRPr lang="en-CA"/>
          </a:p>
        </p:txBody>
      </p:sp>
      <p:sp>
        <p:nvSpPr>
          <p:cNvPr id="2990082" name="Rectangle 2"/>
          <p:cNvSpPr>
            <a:spLocks noGrp="1" noRot="1" noChangeAspect="1" noChangeArrowheads="1" noTextEdit="1"/>
          </p:cNvSpPr>
          <p:nvPr>
            <p:ph type="sldImg"/>
          </p:nvPr>
        </p:nvSpPr>
        <p:spPr>
          <a:xfrm>
            <a:off x="1144588" y="685800"/>
            <a:ext cx="4572000" cy="3429000"/>
          </a:xfrm>
          <a:ln/>
        </p:spPr>
      </p:sp>
      <p:sp>
        <p:nvSpPr>
          <p:cNvPr id="2990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022B51-1656-4DCE-B6D8-4EAB7A2405FE}" type="slidenum">
              <a:rPr lang="ar-SA"/>
              <a:pPr/>
              <a:t>1172</a:t>
            </a:fld>
            <a:endParaRPr lang="en-CA"/>
          </a:p>
        </p:txBody>
      </p:sp>
      <p:sp>
        <p:nvSpPr>
          <p:cNvPr id="1512450" name="Rectangle 2"/>
          <p:cNvSpPr>
            <a:spLocks noGrp="1" noRot="1" noChangeAspect="1" noChangeArrowheads="1" noTextEdit="1"/>
          </p:cNvSpPr>
          <p:nvPr>
            <p:ph type="sldImg"/>
          </p:nvPr>
        </p:nvSpPr>
        <p:spPr>
          <a:xfrm>
            <a:off x="1144588" y="685800"/>
            <a:ext cx="4572000" cy="3429000"/>
          </a:xfrm>
          <a:ln/>
        </p:spPr>
      </p:sp>
      <p:sp>
        <p:nvSpPr>
          <p:cNvPr id="1512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F8F7E9-0711-4A7B-B1C2-6EC960BBED6E}" type="slidenum">
              <a:rPr lang="ar-SA"/>
              <a:pPr/>
              <a:t>1182</a:t>
            </a:fld>
            <a:endParaRPr lang="en-CA"/>
          </a:p>
        </p:txBody>
      </p:sp>
      <p:sp>
        <p:nvSpPr>
          <p:cNvPr id="1518594" name="Rectangle 2"/>
          <p:cNvSpPr>
            <a:spLocks noGrp="1" noRot="1" noChangeAspect="1" noChangeArrowheads="1" noTextEdit="1"/>
          </p:cNvSpPr>
          <p:nvPr>
            <p:ph type="sldImg"/>
          </p:nvPr>
        </p:nvSpPr>
        <p:spPr>
          <a:xfrm>
            <a:off x="1144588" y="685800"/>
            <a:ext cx="4572000" cy="3429000"/>
          </a:xfrm>
          <a:ln/>
        </p:spPr>
      </p:sp>
      <p:sp>
        <p:nvSpPr>
          <p:cNvPr id="15185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BFCA41-C1D1-45E0-A0FC-E4B1679DBE52}" type="slidenum">
              <a:rPr lang="ar-SA"/>
              <a:pPr/>
              <a:t>1191</a:t>
            </a:fld>
            <a:endParaRPr lang="en-CA"/>
          </a:p>
        </p:txBody>
      </p:sp>
      <p:sp>
        <p:nvSpPr>
          <p:cNvPr id="1523714" name="Rectangle 2"/>
          <p:cNvSpPr>
            <a:spLocks noGrp="1" noRot="1" noChangeAspect="1" noChangeArrowheads="1" noTextEdit="1"/>
          </p:cNvSpPr>
          <p:nvPr>
            <p:ph type="sldImg"/>
          </p:nvPr>
        </p:nvSpPr>
        <p:spPr>
          <a:xfrm>
            <a:off x="1144588" y="685800"/>
            <a:ext cx="4572000" cy="3429000"/>
          </a:xfrm>
          <a:ln/>
        </p:spPr>
      </p:sp>
      <p:sp>
        <p:nvSpPr>
          <p:cNvPr id="1523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0566AB-1BE8-49F7-8AC0-6824BEDB77DB}" type="slidenum">
              <a:rPr lang="ar-SA"/>
              <a:pPr/>
              <a:t>1229</a:t>
            </a:fld>
            <a:endParaRPr lang="en-CA"/>
          </a:p>
        </p:txBody>
      </p:sp>
      <p:sp>
        <p:nvSpPr>
          <p:cNvPr id="3031042" name="Rectangle 2"/>
          <p:cNvSpPr>
            <a:spLocks noGrp="1" noRot="1" noChangeAspect="1" noChangeArrowheads="1" noTextEdit="1"/>
          </p:cNvSpPr>
          <p:nvPr>
            <p:ph type="sldImg"/>
          </p:nvPr>
        </p:nvSpPr>
        <p:spPr>
          <a:xfrm>
            <a:off x="1144588" y="685800"/>
            <a:ext cx="4572000" cy="3429000"/>
          </a:xfrm>
          <a:ln/>
        </p:spPr>
      </p:sp>
      <p:sp>
        <p:nvSpPr>
          <p:cNvPr id="3031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D0139E-93A4-4CC5-96C3-A12414A91B4F}" type="slidenum">
              <a:rPr lang="ar-SA"/>
              <a:pPr/>
              <a:t>1237</a:t>
            </a:fld>
            <a:endParaRPr lang="en-CA"/>
          </a:p>
        </p:txBody>
      </p:sp>
      <p:sp>
        <p:nvSpPr>
          <p:cNvPr id="3040258" name="Rectangle 2"/>
          <p:cNvSpPr>
            <a:spLocks noGrp="1" noRot="1" noChangeAspect="1" noChangeArrowheads="1" noTextEdit="1"/>
          </p:cNvSpPr>
          <p:nvPr>
            <p:ph type="sldImg"/>
          </p:nvPr>
        </p:nvSpPr>
        <p:spPr>
          <a:xfrm>
            <a:off x="1144588" y="685800"/>
            <a:ext cx="4572000" cy="3429000"/>
          </a:xfrm>
          <a:ln/>
        </p:spPr>
      </p:sp>
      <p:sp>
        <p:nvSpPr>
          <p:cNvPr id="3040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82C918-CA88-4093-99CC-D0E71D4FCD56}" type="slidenum">
              <a:rPr lang="ar-SA"/>
              <a:pPr/>
              <a:t>1246</a:t>
            </a:fld>
            <a:endParaRPr lang="en-CA"/>
          </a:p>
        </p:txBody>
      </p:sp>
      <p:sp>
        <p:nvSpPr>
          <p:cNvPr id="3050498" name="Rectangle 2"/>
          <p:cNvSpPr>
            <a:spLocks noGrp="1" noRot="1" noChangeAspect="1" noChangeArrowheads="1" noTextEdit="1"/>
          </p:cNvSpPr>
          <p:nvPr>
            <p:ph type="sldImg"/>
          </p:nvPr>
        </p:nvSpPr>
        <p:spPr>
          <a:xfrm>
            <a:off x="1144588" y="685800"/>
            <a:ext cx="4572000" cy="3429000"/>
          </a:xfrm>
          <a:ln/>
        </p:spPr>
      </p:sp>
      <p:sp>
        <p:nvSpPr>
          <p:cNvPr id="305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4B1CF4-B080-41FE-BF04-BAD436DFC39F}" type="slidenum">
              <a:rPr lang="ar-SA"/>
              <a:pPr/>
              <a:t>1277</a:t>
            </a:fld>
            <a:endParaRPr lang="en-CA"/>
          </a:p>
        </p:txBody>
      </p:sp>
      <p:sp>
        <p:nvSpPr>
          <p:cNvPr id="3081218" name="Rectangle 2"/>
          <p:cNvSpPr>
            <a:spLocks noGrp="1" noRot="1" noChangeAspect="1" noChangeArrowheads="1" noTextEdit="1"/>
          </p:cNvSpPr>
          <p:nvPr>
            <p:ph type="sldImg"/>
          </p:nvPr>
        </p:nvSpPr>
        <p:spPr>
          <a:xfrm>
            <a:off x="1144588" y="685800"/>
            <a:ext cx="4572000" cy="3429000"/>
          </a:xfrm>
          <a:ln/>
        </p:spPr>
      </p:sp>
      <p:sp>
        <p:nvSpPr>
          <p:cNvPr id="3081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06CFF2-E41B-474B-9B3E-278BC30E4142}" type="slidenum">
              <a:rPr lang="ar-SA"/>
              <a:pPr/>
              <a:t>1295</a:t>
            </a:fld>
            <a:endParaRPr lang="en-CA"/>
          </a:p>
        </p:txBody>
      </p:sp>
      <p:sp>
        <p:nvSpPr>
          <p:cNvPr id="3100674" name="Rectangle 2"/>
          <p:cNvSpPr>
            <a:spLocks noGrp="1" noRot="1" noChangeAspect="1" noChangeArrowheads="1" noTextEdit="1"/>
          </p:cNvSpPr>
          <p:nvPr>
            <p:ph type="sldImg"/>
          </p:nvPr>
        </p:nvSpPr>
        <p:spPr>
          <a:xfrm>
            <a:off x="1144588" y="685800"/>
            <a:ext cx="4572000" cy="3429000"/>
          </a:xfrm>
          <a:ln/>
        </p:spPr>
      </p:sp>
      <p:sp>
        <p:nvSpPr>
          <p:cNvPr id="31006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47EA76-AEA8-4708-A980-352CFA7940D9}" type="slidenum">
              <a:rPr lang="ar-SA"/>
              <a:pPr/>
              <a:t>1305</a:t>
            </a:fld>
            <a:endParaRPr lang="en-CA"/>
          </a:p>
        </p:txBody>
      </p:sp>
      <p:sp>
        <p:nvSpPr>
          <p:cNvPr id="3111938" name="Rectangle 2"/>
          <p:cNvSpPr>
            <a:spLocks noGrp="1" noRot="1" noChangeAspect="1" noChangeArrowheads="1" noTextEdit="1"/>
          </p:cNvSpPr>
          <p:nvPr>
            <p:ph type="sldImg"/>
          </p:nvPr>
        </p:nvSpPr>
        <p:spPr>
          <a:xfrm>
            <a:off x="1144588" y="685800"/>
            <a:ext cx="4572000" cy="3429000"/>
          </a:xfrm>
          <a:ln/>
        </p:spPr>
      </p:sp>
      <p:sp>
        <p:nvSpPr>
          <p:cNvPr id="3111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12522E-9FE7-4860-AC7B-992F9429904E}" type="slidenum">
              <a:rPr lang="ar-SA"/>
              <a:pPr/>
              <a:t>1339</a:t>
            </a:fld>
            <a:endParaRPr lang="en-CA"/>
          </a:p>
        </p:txBody>
      </p:sp>
      <p:sp>
        <p:nvSpPr>
          <p:cNvPr id="3144706" name="Rectangle 2"/>
          <p:cNvSpPr>
            <a:spLocks noGrp="1" noRot="1" noChangeAspect="1" noChangeArrowheads="1" noTextEdit="1"/>
          </p:cNvSpPr>
          <p:nvPr>
            <p:ph type="sldImg"/>
          </p:nvPr>
        </p:nvSpPr>
        <p:spPr>
          <a:xfrm>
            <a:off x="1144588" y="685800"/>
            <a:ext cx="4572000" cy="3429000"/>
          </a:xfrm>
          <a:ln/>
        </p:spPr>
      </p:sp>
      <p:sp>
        <p:nvSpPr>
          <p:cNvPr id="3144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A1CFD3-B781-4F5A-B579-286DF463AF25}" type="slidenum">
              <a:rPr lang="ar-SA"/>
              <a:pPr/>
              <a:t>1345</a:t>
            </a:fld>
            <a:endParaRPr lang="en-CA"/>
          </a:p>
        </p:txBody>
      </p:sp>
      <p:sp>
        <p:nvSpPr>
          <p:cNvPr id="3151874" name="Rectangle 2"/>
          <p:cNvSpPr>
            <a:spLocks noGrp="1" noRot="1" noChangeAspect="1" noChangeArrowheads="1" noTextEdit="1"/>
          </p:cNvSpPr>
          <p:nvPr>
            <p:ph type="sldImg"/>
          </p:nvPr>
        </p:nvSpPr>
        <p:spPr>
          <a:xfrm>
            <a:off x="1144588" y="685800"/>
            <a:ext cx="4572000" cy="3429000"/>
          </a:xfrm>
          <a:ln/>
        </p:spPr>
      </p:sp>
      <p:sp>
        <p:nvSpPr>
          <p:cNvPr id="3151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B68A51-71BF-4EE6-8DB1-97C0EDB6C042}" type="slidenum">
              <a:rPr lang="ar-SA"/>
              <a:pPr/>
              <a:t>1354</a:t>
            </a:fld>
            <a:endParaRPr lang="en-CA"/>
          </a:p>
        </p:txBody>
      </p:sp>
      <p:sp>
        <p:nvSpPr>
          <p:cNvPr id="3162114" name="Rectangle 2"/>
          <p:cNvSpPr>
            <a:spLocks noGrp="1" noRot="1" noChangeAspect="1" noChangeArrowheads="1" noTextEdit="1"/>
          </p:cNvSpPr>
          <p:nvPr>
            <p:ph type="sldImg"/>
          </p:nvPr>
        </p:nvSpPr>
        <p:spPr>
          <a:xfrm>
            <a:off x="1144588" y="685800"/>
            <a:ext cx="4572000" cy="3429000"/>
          </a:xfrm>
          <a:ln/>
        </p:spPr>
      </p:sp>
      <p:sp>
        <p:nvSpPr>
          <p:cNvPr id="3162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29598-A228-49B0-90C6-342A9298E973}" type="slidenum">
              <a:rPr lang="ar-SA"/>
              <a:pPr/>
              <a:t>1382</a:t>
            </a:fld>
            <a:endParaRPr lang="en-CA"/>
          </a:p>
        </p:txBody>
      </p:sp>
      <p:sp>
        <p:nvSpPr>
          <p:cNvPr id="3190786" name="Rectangle 2"/>
          <p:cNvSpPr>
            <a:spLocks noGrp="1" noRot="1" noChangeAspect="1" noChangeArrowheads="1" noTextEdit="1"/>
          </p:cNvSpPr>
          <p:nvPr>
            <p:ph type="sldImg"/>
          </p:nvPr>
        </p:nvSpPr>
        <p:spPr>
          <a:xfrm>
            <a:off x="1144588" y="685800"/>
            <a:ext cx="4572000" cy="3429000"/>
          </a:xfrm>
          <a:ln/>
        </p:spPr>
      </p:sp>
      <p:sp>
        <p:nvSpPr>
          <p:cNvPr id="3190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8EEBD2-ACEF-4B30-BF76-8B1AA0E05BDC}" type="slidenum">
              <a:rPr lang="ar-SA"/>
              <a:pPr/>
              <a:t>1393</a:t>
            </a:fld>
            <a:endParaRPr lang="en-CA"/>
          </a:p>
        </p:txBody>
      </p:sp>
      <p:sp>
        <p:nvSpPr>
          <p:cNvPr id="3203074" name="Rectangle 2"/>
          <p:cNvSpPr>
            <a:spLocks noGrp="1" noRot="1" noChangeAspect="1" noChangeArrowheads="1" noTextEdit="1"/>
          </p:cNvSpPr>
          <p:nvPr>
            <p:ph type="sldImg"/>
          </p:nvPr>
        </p:nvSpPr>
        <p:spPr>
          <a:xfrm>
            <a:off x="1144588" y="685800"/>
            <a:ext cx="4572000" cy="3429000"/>
          </a:xfrm>
          <a:ln/>
        </p:spPr>
      </p:sp>
      <p:sp>
        <p:nvSpPr>
          <p:cNvPr id="3203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710263-A6DC-4364-9D99-599AA7357101}" type="slidenum">
              <a:rPr lang="ar-SA"/>
              <a:pPr/>
              <a:t>1400</a:t>
            </a:fld>
            <a:endParaRPr lang="en-CA"/>
          </a:p>
        </p:txBody>
      </p:sp>
      <p:sp>
        <p:nvSpPr>
          <p:cNvPr id="3211266" name="Rectangle 2"/>
          <p:cNvSpPr>
            <a:spLocks noGrp="1" noRot="1" noChangeAspect="1" noChangeArrowheads="1" noTextEdit="1"/>
          </p:cNvSpPr>
          <p:nvPr>
            <p:ph type="sldImg"/>
          </p:nvPr>
        </p:nvSpPr>
        <p:spPr>
          <a:xfrm>
            <a:off x="1144588" y="685800"/>
            <a:ext cx="4572000" cy="3429000"/>
          </a:xfrm>
          <a:ln/>
        </p:spPr>
      </p:sp>
      <p:sp>
        <p:nvSpPr>
          <p:cNvPr id="3211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1A27AD-5344-42EF-89D7-A527473F750A}" type="slidenum">
              <a:rPr lang="ar-SA"/>
              <a:pPr/>
              <a:t>1434</a:t>
            </a:fld>
            <a:endParaRPr lang="en-CA"/>
          </a:p>
        </p:txBody>
      </p:sp>
      <p:sp>
        <p:nvSpPr>
          <p:cNvPr id="1831938" name="Rectangle 2"/>
          <p:cNvSpPr>
            <a:spLocks noGrp="1" noRot="1" noChangeAspect="1" noChangeArrowheads="1" noTextEdit="1"/>
          </p:cNvSpPr>
          <p:nvPr>
            <p:ph type="sldImg"/>
          </p:nvPr>
        </p:nvSpPr>
        <p:spPr>
          <a:xfrm>
            <a:off x="1144588" y="685800"/>
            <a:ext cx="4572000" cy="3429000"/>
          </a:xfrm>
          <a:ln/>
        </p:spPr>
      </p:sp>
      <p:sp>
        <p:nvSpPr>
          <p:cNvPr id="1831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2FD7CD-E64D-4D07-AC35-350926BE5B28}" type="slidenum">
              <a:rPr lang="ar-SA"/>
              <a:pPr/>
              <a:t>1443</a:t>
            </a:fld>
            <a:endParaRPr lang="en-CA"/>
          </a:p>
        </p:txBody>
      </p:sp>
      <p:sp>
        <p:nvSpPr>
          <p:cNvPr id="1838082" name="Rectangle 2"/>
          <p:cNvSpPr>
            <a:spLocks noGrp="1" noRot="1" noChangeAspect="1" noChangeArrowheads="1" noTextEdit="1"/>
          </p:cNvSpPr>
          <p:nvPr>
            <p:ph type="sldImg"/>
          </p:nvPr>
        </p:nvSpPr>
        <p:spPr>
          <a:xfrm>
            <a:off x="1144588" y="685800"/>
            <a:ext cx="4572000" cy="3429000"/>
          </a:xfrm>
          <a:ln/>
        </p:spPr>
      </p:sp>
      <p:sp>
        <p:nvSpPr>
          <p:cNvPr id="1838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144D4E-3547-4DDD-8376-FF6C92AB1E72}" type="slidenum">
              <a:rPr lang="ar-SA"/>
              <a:pPr/>
              <a:t>1450</a:t>
            </a:fld>
            <a:endParaRPr lang="en-CA"/>
          </a:p>
        </p:txBody>
      </p:sp>
      <p:sp>
        <p:nvSpPr>
          <p:cNvPr id="1843202" name="Rectangle 2"/>
          <p:cNvSpPr>
            <a:spLocks noGrp="1" noRot="1" noChangeAspect="1" noChangeArrowheads="1" noTextEdit="1"/>
          </p:cNvSpPr>
          <p:nvPr>
            <p:ph type="sldImg"/>
          </p:nvPr>
        </p:nvSpPr>
        <p:spPr>
          <a:xfrm>
            <a:off x="1144588" y="685800"/>
            <a:ext cx="4572000" cy="3429000"/>
          </a:xfrm>
          <a:ln/>
        </p:spPr>
      </p:sp>
      <p:sp>
        <p:nvSpPr>
          <p:cNvPr id="1843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DBD9B4-3EEF-41BA-AA3E-4DD63598B559}" type="slidenum">
              <a:rPr lang="ar-SA"/>
              <a:pPr/>
              <a:t>1484</a:t>
            </a:fld>
            <a:endParaRPr lang="en-CA"/>
          </a:p>
        </p:txBody>
      </p:sp>
      <p:sp>
        <p:nvSpPr>
          <p:cNvPr id="3243010" name="Rectangle 2"/>
          <p:cNvSpPr>
            <a:spLocks noGrp="1" noRot="1" noChangeAspect="1" noChangeArrowheads="1" noTextEdit="1"/>
          </p:cNvSpPr>
          <p:nvPr>
            <p:ph type="sldImg"/>
          </p:nvPr>
        </p:nvSpPr>
        <p:spPr>
          <a:xfrm>
            <a:off x="1144588" y="685800"/>
            <a:ext cx="4572000" cy="3429000"/>
          </a:xfrm>
          <a:ln/>
        </p:spPr>
      </p:sp>
      <p:sp>
        <p:nvSpPr>
          <p:cNvPr id="3243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E3EDD8-08A6-40B2-86BF-86492E8097F8}" type="slidenum">
              <a:rPr lang="ar-SA"/>
              <a:pPr/>
              <a:t>1494</a:t>
            </a:fld>
            <a:endParaRPr lang="en-CA"/>
          </a:p>
        </p:txBody>
      </p:sp>
      <p:sp>
        <p:nvSpPr>
          <p:cNvPr id="3254274" name="Rectangle 2"/>
          <p:cNvSpPr>
            <a:spLocks noGrp="1" noRot="1" noChangeAspect="1" noChangeArrowheads="1" noTextEdit="1"/>
          </p:cNvSpPr>
          <p:nvPr>
            <p:ph type="sldImg"/>
          </p:nvPr>
        </p:nvSpPr>
        <p:spPr>
          <a:xfrm>
            <a:off x="1144588" y="685800"/>
            <a:ext cx="4572000" cy="3429000"/>
          </a:xfrm>
          <a:ln/>
        </p:spPr>
      </p:sp>
      <p:sp>
        <p:nvSpPr>
          <p:cNvPr id="3254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3017B9-55A8-4DDC-8D68-1B7F96C450FE}" type="slidenum">
              <a:rPr lang="ar-SA"/>
              <a:pPr/>
              <a:t>1499</a:t>
            </a:fld>
            <a:endParaRPr lang="en-CA"/>
          </a:p>
        </p:txBody>
      </p:sp>
      <p:sp>
        <p:nvSpPr>
          <p:cNvPr id="3260418" name="Rectangle 2"/>
          <p:cNvSpPr>
            <a:spLocks noGrp="1" noRot="1" noChangeAspect="1" noChangeArrowheads="1" noTextEdit="1"/>
          </p:cNvSpPr>
          <p:nvPr>
            <p:ph type="sldImg"/>
          </p:nvPr>
        </p:nvSpPr>
        <p:spPr>
          <a:xfrm>
            <a:off x="1144588" y="685800"/>
            <a:ext cx="4572000" cy="3429000"/>
          </a:xfrm>
          <a:ln/>
        </p:spPr>
      </p:sp>
      <p:sp>
        <p:nvSpPr>
          <p:cNvPr id="3260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6955F8-021F-45E4-B501-1359CEF63C6E}" type="slidenum">
              <a:rPr lang="ar-SA"/>
              <a:pPr/>
              <a:t>1535</a:t>
            </a:fld>
            <a:endParaRPr lang="en-CA"/>
          </a:p>
        </p:txBody>
      </p:sp>
      <p:sp>
        <p:nvSpPr>
          <p:cNvPr id="3295234" name="Rectangle 2"/>
          <p:cNvSpPr>
            <a:spLocks noGrp="1" noRot="1" noChangeAspect="1" noChangeArrowheads="1" noTextEdit="1"/>
          </p:cNvSpPr>
          <p:nvPr>
            <p:ph type="sldImg"/>
          </p:nvPr>
        </p:nvSpPr>
        <p:spPr>
          <a:xfrm>
            <a:off x="1144588" y="685800"/>
            <a:ext cx="4572000" cy="3429000"/>
          </a:xfrm>
          <a:ln/>
        </p:spPr>
      </p:sp>
      <p:sp>
        <p:nvSpPr>
          <p:cNvPr id="3295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C63703-DFFD-4091-A74F-9FD201932B7D}" type="slidenum">
              <a:rPr lang="ar-SA"/>
              <a:pPr/>
              <a:t>1543</a:t>
            </a:fld>
            <a:endParaRPr lang="en-CA"/>
          </a:p>
        </p:txBody>
      </p:sp>
      <p:sp>
        <p:nvSpPr>
          <p:cNvPr id="3304450" name="Rectangle 2"/>
          <p:cNvSpPr>
            <a:spLocks noGrp="1" noRot="1" noChangeAspect="1" noChangeArrowheads="1" noTextEdit="1"/>
          </p:cNvSpPr>
          <p:nvPr>
            <p:ph type="sldImg"/>
          </p:nvPr>
        </p:nvSpPr>
        <p:spPr>
          <a:xfrm>
            <a:off x="1144588" y="685800"/>
            <a:ext cx="4572000" cy="3429000"/>
          </a:xfrm>
          <a:ln/>
        </p:spPr>
      </p:sp>
      <p:sp>
        <p:nvSpPr>
          <p:cNvPr id="3304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0746AA-1699-4AB1-A56F-3ED109981730}" type="slidenum">
              <a:rPr lang="ar-SA"/>
              <a:pPr/>
              <a:t>1550</a:t>
            </a:fld>
            <a:endParaRPr lang="en-CA"/>
          </a:p>
        </p:txBody>
      </p:sp>
      <p:sp>
        <p:nvSpPr>
          <p:cNvPr id="3312642" name="Rectangle 2"/>
          <p:cNvSpPr>
            <a:spLocks noGrp="1" noRot="1" noChangeAspect="1" noChangeArrowheads="1" noTextEdit="1"/>
          </p:cNvSpPr>
          <p:nvPr>
            <p:ph type="sldImg"/>
          </p:nvPr>
        </p:nvSpPr>
        <p:spPr>
          <a:xfrm>
            <a:off x="1144588" y="685800"/>
            <a:ext cx="4572000" cy="3429000"/>
          </a:xfrm>
          <a:ln/>
        </p:spPr>
      </p:sp>
      <p:sp>
        <p:nvSpPr>
          <p:cNvPr id="33126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9132A7-6983-4DA8-9D09-A5872BB843E1}" type="slidenum">
              <a:rPr lang="ar-SA"/>
              <a:pPr/>
              <a:t>1587</a:t>
            </a:fld>
            <a:endParaRPr lang="en-CA"/>
          </a:p>
        </p:txBody>
      </p:sp>
      <p:sp>
        <p:nvSpPr>
          <p:cNvPr id="3350530" name="Rectangle 2"/>
          <p:cNvSpPr>
            <a:spLocks noGrp="1" noRot="1" noChangeAspect="1" noChangeArrowheads="1" noTextEdit="1"/>
          </p:cNvSpPr>
          <p:nvPr>
            <p:ph type="sldImg"/>
          </p:nvPr>
        </p:nvSpPr>
        <p:spPr>
          <a:xfrm>
            <a:off x="1144588" y="685800"/>
            <a:ext cx="4572000" cy="3429000"/>
          </a:xfrm>
          <a:ln/>
        </p:spPr>
      </p:sp>
      <p:sp>
        <p:nvSpPr>
          <p:cNvPr id="33505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4B2423-54D0-4915-B353-AAC17A6794E6}" type="slidenum">
              <a:rPr lang="ar-SA"/>
              <a:pPr/>
              <a:t>1593</a:t>
            </a:fld>
            <a:endParaRPr lang="en-CA"/>
          </a:p>
        </p:txBody>
      </p:sp>
      <p:sp>
        <p:nvSpPr>
          <p:cNvPr id="3357698" name="Rectangle 2"/>
          <p:cNvSpPr>
            <a:spLocks noGrp="1" noRot="1" noChangeAspect="1" noChangeArrowheads="1" noTextEdit="1"/>
          </p:cNvSpPr>
          <p:nvPr>
            <p:ph type="sldImg"/>
          </p:nvPr>
        </p:nvSpPr>
        <p:spPr>
          <a:xfrm>
            <a:off x="1144588" y="685800"/>
            <a:ext cx="4572000" cy="3429000"/>
          </a:xfrm>
          <a:ln/>
        </p:spPr>
      </p:sp>
      <p:sp>
        <p:nvSpPr>
          <p:cNvPr id="33576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15703D-6641-4B79-9403-80DBF09460C1}" type="slidenum">
              <a:rPr lang="ar-SA"/>
              <a:pPr/>
              <a:t>1602</a:t>
            </a:fld>
            <a:endParaRPr lang="en-CA"/>
          </a:p>
        </p:txBody>
      </p:sp>
      <p:sp>
        <p:nvSpPr>
          <p:cNvPr id="3367938" name="Rectangle 2"/>
          <p:cNvSpPr>
            <a:spLocks noGrp="1" noRot="1" noChangeAspect="1" noChangeArrowheads="1" noTextEdit="1"/>
          </p:cNvSpPr>
          <p:nvPr>
            <p:ph type="sldImg"/>
          </p:nvPr>
        </p:nvSpPr>
        <p:spPr>
          <a:xfrm>
            <a:off x="1144588" y="685800"/>
            <a:ext cx="4572000" cy="3429000"/>
          </a:xfrm>
          <a:ln/>
        </p:spPr>
      </p:sp>
      <p:sp>
        <p:nvSpPr>
          <p:cNvPr id="3367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334018-D6F3-4B43-85D5-9A98BBFF9E1C}" type="slidenum">
              <a:rPr lang="ar-SA"/>
              <a:pPr/>
              <a:t>1633</a:t>
            </a:fld>
            <a:endParaRPr lang="en-CA"/>
          </a:p>
        </p:txBody>
      </p:sp>
      <p:sp>
        <p:nvSpPr>
          <p:cNvPr id="3398658" name="Rectangle 2"/>
          <p:cNvSpPr>
            <a:spLocks noGrp="1" noRot="1" noChangeAspect="1" noChangeArrowheads="1" noTextEdit="1"/>
          </p:cNvSpPr>
          <p:nvPr>
            <p:ph type="sldImg"/>
          </p:nvPr>
        </p:nvSpPr>
        <p:spPr>
          <a:xfrm>
            <a:off x="1144588" y="685800"/>
            <a:ext cx="4572000" cy="3429000"/>
          </a:xfrm>
          <a:ln/>
        </p:spPr>
      </p:sp>
      <p:sp>
        <p:nvSpPr>
          <p:cNvPr id="3398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AE1BA7-2328-486B-8A85-864E115D2261}" type="slidenum">
              <a:rPr lang="ar-SA"/>
              <a:pPr/>
              <a:t>1639</a:t>
            </a:fld>
            <a:endParaRPr lang="en-CA"/>
          </a:p>
        </p:txBody>
      </p:sp>
      <p:sp>
        <p:nvSpPr>
          <p:cNvPr id="3405826" name="Rectangle 2"/>
          <p:cNvSpPr>
            <a:spLocks noGrp="1" noRot="1" noChangeAspect="1" noChangeArrowheads="1" noTextEdit="1"/>
          </p:cNvSpPr>
          <p:nvPr>
            <p:ph type="sldImg"/>
          </p:nvPr>
        </p:nvSpPr>
        <p:spPr>
          <a:xfrm>
            <a:off x="1144588" y="685800"/>
            <a:ext cx="4572000" cy="3429000"/>
          </a:xfrm>
          <a:ln/>
        </p:spPr>
      </p:sp>
      <p:sp>
        <p:nvSpPr>
          <p:cNvPr id="3405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889A45-7298-44CF-9941-2DAF25134FF0}" type="slidenum">
              <a:rPr lang="ar-SA"/>
              <a:pPr/>
              <a:t>1648</a:t>
            </a:fld>
            <a:endParaRPr lang="en-CA"/>
          </a:p>
        </p:txBody>
      </p:sp>
      <p:sp>
        <p:nvSpPr>
          <p:cNvPr id="3416066" name="Rectangle 2"/>
          <p:cNvSpPr>
            <a:spLocks noGrp="1" noRot="1" noChangeAspect="1" noChangeArrowheads="1" noTextEdit="1"/>
          </p:cNvSpPr>
          <p:nvPr>
            <p:ph type="sldImg"/>
          </p:nvPr>
        </p:nvSpPr>
        <p:spPr>
          <a:xfrm>
            <a:off x="1144588" y="685800"/>
            <a:ext cx="4572000" cy="3429000"/>
          </a:xfrm>
          <a:ln/>
        </p:spPr>
      </p:sp>
      <p:sp>
        <p:nvSpPr>
          <p:cNvPr id="3416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434498" name="Rectangle 2"/>
          <p:cNvSpPr>
            <a:spLocks noGrp="1" noChangeArrowheads="1"/>
          </p:cNvSpPr>
          <p:nvPr>
            <p:ph type="ctrTitle"/>
          </p:nvPr>
        </p:nvSpPr>
        <p:spPr>
          <a:xfrm>
            <a:off x="214282" y="0"/>
            <a:ext cx="571504" cy="285728"/>
          </a:xfrm>
        </p:spPr>
        <p:txBody>
          <a:bodyPr/>
          <a:lstStyle>
            <a:lvl1pPr>
              <a:defRPr sz="1200"/>
            </a:lvl1pPr>
          </a:lstStyle>
          <a:p>
            <a:r>
              <a:rPr lang="en-CA" dirty="0"/>
              <a:t>Click to edit Master title style</a:t>
            </a:r>
          </a:p>
        </p:txBody>
      </p:sp>
      <p:sp>
        <p:nvSpPr>
          <p:cNvPr id="343449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3434500" name="Rectangle 4"/>
          <p:cNvSpPr>
            <a:spLocks noGrp="1" noChangeArrowheads="1"/>
          </p:cNvSpPr>
          <p:nvPr>
            <p:ph type="dt" sz="half" idx="2"/>
          </p:nvPr>
        </p:nvSpPr>
        <p:spPr/>
        <p:txBody>
          <a:bodyPr/>
          <a:lstStyle>
            <a:lvl1pPr>
              <a:defRPr/>
            </a:lvl1pPr>
          </a:lstStyle>
          <a:p>
            <a:endParaRPr lang="en-CA"/>
          </a:p>
        </p:txBody>
      </p:sp>
      <p:sp>
        <p:nvSpPr>
          <p:cNvPr id="3434501" name="Rectangle 5"/>
          <p:cNvSpPr>
            <a:spLocks noGrp="1" noChangeArrowheads="1"/>
          </p:cNvSpPr>
          <p:nvPr>
            <p:ph type="ftr" sz="quarter" idx="3"/>
          </p:nvPr>
        </p:nvSpPr>
        <p:spPr/>
        <p:txBody>
          <a:bodyPr/>
          <a:lstStyle>
            <a:lvl1pPr>
              <a:defRPr/>
            </a:lvl1pPr>
          </a:lstStyle>
          <a:p>
            <a:endParaRPr lang="en-CA"/>
          </a:p>
        </p:txBody>
      </p:sp>
      <p:sp>
        <p:nvSpPr>
          <p:cNvPr id="3434502" name="Rectangle 6"/>
          <p:cNvSpPr>
            <a:spLocks noGrp="1" noChangeArrowheads="1"/>
          </p:cNvSpPr>
          <p:nvPr>
            <p:ph type="sldNum" sz="quarter" idx="4"/>
          </p:nvPr>
        </p:nvSpPr>
        <p:spPr/>
        <p:txBody>
          <a:bodyPr/>
          <a:lstStyle>
            <a:lvl1pPr>
              <a:defRPr/>
            </a:lvl1pPr>
          </a:lstStyle>
          <a:p>
            <a:fld id="{21096A3D-2691-4DDB-9885-03A03E736B28}"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C3109BB2-CFD2-4AF4-AACF-39530E68EF76}"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CC17B70-CCA0-4E2A-84CF-8FB714976FD1}"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E4EFAF6-F6AA-4103-9EC6-E68C523553FD}"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720A141B-3C54-44E6-B602-8E6336F151D1}"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0562DFE1-C0A6-41CC-9EC9-E7DE4273A317}"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19F469CE-35A8-41BF-AEAD-6CE199BBAE4D}"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305CD5A0-3BD5-44E8-9AEF-5718F70F2D11}"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FA302859-71A0-4F81-B00F-5F76B2B8382E}"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2F96D31-E903-4261-A77A-B497B24DC64A}"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CFDBB08-9B1C-4F54-89C0-75DBE2A01EF6}"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CA"/>
          </a:p>
        </p:txBody>
      </p:sp>
      <p:sp>
        <p:nvSpPr>
          <p:cNvPr id="3" name="Table Placeholder 2"/>
          <p:cNvSpPr>
            <a:spLocks noGrp="1"/>
          </p:cNvSpPr>
          <p:nvPr>
            <p:ph type="tbl" idx="1"/>
          </p:nvPr>
        </p:nvSpPr>
        <p:spPr>
          <a:xfrm>
            <a:off x="457200" y="1600200"/>
            <a:ext cx="8229600" cy="4525963"/>
          </a:xfrm>
        </p:spPr>
        <p:txBody>
          <a:bodyPr/>
          <a:lstStyle/>
          <a:p>
            <a:endParaRPr lang="en-CA"/>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D8B75899-A7E6-4AC4-B1D4-E4CE7839B53E}"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2D053448-1608-4245-94F3-794445790C7B}"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42.xml"/><Relationship Id="rId13" Type="http://schemas.openxmlformats.org/officeDocument/2006/relationships/slide" Target="slide657.xml"/><Relationship Id="rId18" Type="http://schemas.openxmlformats.org/officeDocument/2006/relationships/slide" Target="slide1085.xml"/><Relationship Id="rId26" Type="http://schemas.openxmlformats.org/officeDocument/2006/relationships/slide" Target="slide1573.xml"/><Relationship Id="rId3" Type="http://schemas.openxmlformats.org/officeDocument/2006/relationships/slide" Target="slide244.xml"/><Relationship Id="rId21" Type="http://schemas.openxmlformats.org/officeDocument/2006/relationships/slide" Target="slide928.xml"/><Relationship Id="rId7" Type="http://schemas.openxmlformats.org/officeDocument/2006/relationships/slide" Target="slide2.xml"/><Relationship Id="rId12" Type="http://schemas.openxmlformats.org/officeDocument/2006/relationships/slide" Target="slide706.xml"/><Relationship Id="rId17" Type="http://schemas.openxmlformats.org/officeDocument/2006/relationships/slide" Target="slide1155.xml"/><Relationship Id="rId25" Type="http://schemas.openxmlformats.org/officeDocument/2006/relationships/slide" Target="slide1620.xml"/><Relationship Id="rId2" Type="http://schemas.openxmlformats.org/officeDocument/2006/relationships/slide" Target="slide299.xml"/><Relationship Id="rId16" Type="http://schemas.openxmlformats.org/officeDocument/2006/relationships/slide" Target="slide1214.xml"/><Relationship Id="rId20" Type="http://schemas.openxmlformats.org/officeDocument/2006/relationships/slide" Target="slide979.xml"/><Relationship Id="rId29" Type="http://schemas.openxmlformats.org/officeDocument/2006/relationships/slide" Target="slide1420.xml"/><Relationship Id="rId1" Type="http://schemas.openxmlformats.org/officeDocument/2006/relationships/slideLayout" Target="../slideLayouts/slideLayout12.xml"/><Relationship Id="rId6" Type="http://schemas.openxmlformats.org/officeDocument/2006/relationships/slide" Target="slide72.xml"/><Relationship Id="rId11" Type="http://schemas.openxmlformats.org/officeDocument/2006/relationships/slide" Target="slide351.xml"/><Relationship Id="rId24" Type="http://schemas.openxmlformats.org/officeDocument/2006/relationships/slide" Target="slide756.xml"/><Relationship Id="rId5" Type="http://schemas.openxmlformats.org/officeDocument/2006/relationships/slide" Target="slide137.xml"/><Relationship Id="rId15" Type="http://schemas.openxmlformats.org/officeDocument/2006/relationships/slide" Target="slide1264.xml"/><Relationship Id="rId23" Type="http://schemas.openxmlformats.org/officeDocument/2006/relationships/slide" Target="slide804.xml"/><Relationship Id="rId28" Type="http://schemas.openxmlformats.org/officeDocument/2006/relationships/slide" Target="slide1471.xml"/><Relationship Id="rId10" Type="http://schemas.openxmlformats.org/officeDocument/2006/relationships/slide" Target="slide422.xml"/><Relationship Id="rId19" Type="http://schemas.openxmlformats.org/officeDocument/2006/relationships/slide" Target="slide1042.xml"/><Relationship Id="rId31" Type="http://schemas.openxmlformats.org/officeDocument/2006/relationships/slide" Target="slide1326.xml"/><Relationship Id="rId4" Type="http://schemas.openxmlformats.org/officeDocument/2006/relationships/slide" Target="slide185.xml"/><Relationship Id="rId9" Type="http://schemas.openxmlformats.org/officeDocument/2006/relationships/slide" Target="slide487.xml"/><Relationship Id="rId14" Type="http://schemas.openxmlformats.org/officeDocument/2006/relationships/slide" Target="slide597.xml"/><Relationship Id="rId22" Type="http://schemas.openxmlformats.org/officeDocument/2006/relationships/slide" Target="slide866.xml"/><Relationship Id="rId27" Type="http://schemas.openxmlformats.org/officeDocument/2006/relationships/slide" Target="slide1523.xml"/><Relationship Id="rId30" Type="http://schemas.openxmlformats.org/officeDocument/2006/relationships/slide" Target="slide137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395288" y="274638"/>
            <a:ext cx="8291512" cy="1570037"/>
          </a:xfrm>
          <a:solidFill>
            <a:srgbClr val="990033"/>
          </a:solidFill>
          <a:ln>
            <a:solidFill>
              <a:schemeClr val="bg1"/>
            </a:solidFill>
          </a:ln>
        </p:spPr>
        <p:txBody>
          <a:bodyPr/>
          <a:lstStyle/>
          <a:p>
            <a:r>
              <a:rPr lang="ar-EG" sz="3600" dirty="0">
                <a:solidFill>
                  <a:schemeClr val="bg1"/>
                </a:solidFill>
              </a:rPr>
              <a:t>قراءات أيام شهر طوبة</a:t>
            </a:r>
            <a:br>
              <a:rPr lang="ar-EG" sz="3600" dirty="0">
                <a:solidFill>
                  <a:schemeClr val="bg1"/>
                </a:solidFill>
              </a:rPr>
            </a:br>
            <a:r>
              <a:rPr lang="en-CA" sz="3600" dirty="0">
                <a:solidFill>
                  <a:schemeClr val="bg1"/>
                </a:solidFill>
              </a:rPr>
              <a:t>Lectures </a:t>
            </a:r>
            <a:r>
              <a:rPr lang="fr-CA" sz="3600" dirty="0">
                <a:solidFill>
                  <a:schemeClr val="bg1"/>
                </a:solidFill>
              </a:rPr>
              <a:t>des jours du mois de </a:t>
            </a:r>
            <a:r>
              <a:rPr lang="en-US" sz="3600" dirty="0" err="1">
                <a:solidFill>
                  <a:schemeClr val="bg1"/>
                </a:solidFill>
              </a:rPr>
              <a:t>Tubah</a:t>
            </a:r>
            <a:endParaRPr lang="fr-CA" sz="3600" dirty="0">
              <a:solidFill>
                <a:schemeClr val="bg1"/>
              </a:solidFill>
            </a:endParaRPr>
          </a:p>
        </p:txBody>
      </p:sp>
      <p:graphicFrame>
        <p:nvGraphicFramePr>
          <p:cNvPr id="2146499" name="Group 1219"/>
          <p:cNvGraphicFramePr>
            <a:graphicFrameLocks noGrp="1"/>
          </p:cNvGraphicFramePr>
          <p:nvPr>
            <p:ph idx="1"/>
          </p:nvPr>
        </p:nvGraphicFramePr>
        <p:xfrm>
          <a:off x="468313" y="2276475"/>
          <a:ext cx="8218487" cy="3844927"/>
        </p:xfrm>
        <a:graphic>
          <a:graphicData uri="http://schemas.openxmlformats.org/drawingml/2006/table">
            <a:tbl>
              <a:tblPr rtl="1"/>
              <a:tblGrid>
                <a:gridCol w="822325">
                  <a:extLst>
                    <a:ext uri="{9D8B030D-6E8A-4147-A177-3AD203B41FA5}">
                      <a16:colId xmlns:a16="http://schemas.microsoft.com/office/drawing/2014/main" val="20000"/>
                    </a:ext>
                  </a:extLst>
                </a:gridCol>
                <a:gridCol w="823912">
                  <a:extLst>
                    <a:ext uri="{9D8B030D-6E8A-4147-A177-3AD203B41FA5}">
                      <a16:colId xmlns:a16="http://schemas.microsoft.com/office/drawing/2014/main" val="20001"/>
                    </a:ext>
                  </a:extLst>
                </a:gridCol>
                <a:gridCol w="822325">
                  <a:extLst>
                    <a:ext uri="{9D8B030D-6E8A-4147-A177-3AD203B41FA5}">
                      <a16:colId xmlns:a16="http://schemas.microsoft.com/office/drawing/2014/main" val="20002"/>
                    </a:ext>
                  </a:extLst>
                </a:gridCol>
                <a:gridCol w="823913">
                  <a:extLst>
                    <a:ext uri="{9D8B030D-6E8A-4147-A177-3AD203B41FA5}">
                      <a16:colId xmlns:a16="http://schemas.microsoft.com/office/drawing/2014/main" val="20003"/>
                    </a:ext>
                  </a:extLst>
                </a:gridCol>
                <a:gridCol w="461962">
                  <a:extLst>
                    <a:ext uri="{9D8B030D-6E8A-4147-A177-3AD203B41FA5}">
                      <a16:colId xmlns:a16="http://schemas.microsoft.com/office/drawing/2014/main" val="20004"/>
                    </a:ext>
                  </a:extLst>
                </a:gridCol>
                <a:gridCol w="360363">
                  <a:extLst>
                    <a:ext uri="{9D8B030D-6E8A-4147-A177-3AD203B41FA5}">
                      <a16:colId xmlns:a16="http://schemas.microsoft.com/office/drawing/2014/main" val="20005"/>
                    </a:ext>
                  </a:extLst>
                </a:gridCol>
                <a:gridCol w="639762">
                  <a:extLst>
                    <a:ext uri="{9D8B030D-6E8A-4147-A177-3AD203B41FA5}">
                      <a16:colId xmlns:a16="http://schemas.microsoft.com/office/drawing/2014/main" val="20006"/>
                    </a:ext>
                  </a:extLst>
                </a:gridCol>
                <a:gridCol w="182563">
                  <a:extLst>
                    <a:ext uri="{9D8B030D-6E8A-4147-A177-3AD203B41FA5}">
                      <a16:colId xmlns:a16="http://schemas.microsoft.com/office/drawing/2014/main" val="20007"/>
                    </a:ext>
                  </a:extLst>
                </a:gridCol>
                <a:gridCol w="823912">
                  <a:extLst>
                    <a:ext uri="{9D8B030D-6E8A-4147-A177-3AD203B41FA5}">
                      <a16:colId xmlns:a16="http://schemas.microsoft.com/office/drawing/2014/main" val="20008"/>
                    </a:ext>
                  </a:extLst>
                </a:gridCol>
                <a:gridCol w="822325">
                  <a:extLst>
                    <a:ext uri="{9D8B030D-6E8A-4147-A177-3AD203B41FA5}">
                      <a16:colId xmlns:a16="http://schemas.microsoft.com/office/drawing/2014/main" val="20009"/>
                    </a:ext>
                  </a:extLst>
                </a:gridCol>
                <a:gridCol w="823913">
                  <a:extLst>
                    <a:ext uri="{9D8B030D-6E8A-4147-A177-3AD203B41FA5}">
                      <a16:colId xmlns:a16="http://schemas.microsoft.com/office/drawing/2014/main" val="20010"/>
                    </a:ext>
                  </a:extLst>
                </a:gridCol>
                <a:gridCol w="811212">
                  <a:extLst>
                    <a:ext uri="{9D8B030D-6E8A-4147-A177-3AD203B41FA5}">
                      <a16:colId xmlns:a16="http://schemas.microsoft.com/office/drawing/2014/main" val="20011"/>
                    </a:ext>
                  </a:extLst>
                </a:gridCol>
              </a:tblGrid>
              <a:tr h="820738">
                <a:tc gridSpan="6">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 action="ppaction://hlinksldjump"/>
                        </a:rPr>
                        <a:t>6.Circumcision Feast</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7"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20738">
                <a:tc gridSpan="9">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10.Epiphany Paramouni</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63588">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2" action="ppaction://hlinksldjump"/>
                        </a:rPr>
                        <a:t>13.Wedding of Cana </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11.Epiphany Feast</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2"/>
                  </a:ext>
                </a:extLst>
              </a:tr>
              <a:tr h="719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5" action="ppaction://hlinksldjump"/>
                        </a:rPr>
                        <a:t>23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20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19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18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4"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20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5" action="ppaction://hlinksldjump"/>
                        </a:rPr>
                        <a:t>30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25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1" action="ppaction://hlinksldjump"/>
                        </a:rPr>
                        <a:t>24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17" name="Group 13"/>
          <p:cNvGraphicFramePr>
            <a:graphicFrameLocks noGrp="1"/>
          </p:cNvGraphicFramePr>
          <p:nvPr/>
        </p:nvGraphicFramePr>
        <p:xfrm>
          <a:off x="539750" y="1052513"/>
          <a:ext cx="8137525" cy="36271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الأول</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367" name="Group 135"/>
          <p:cNvGraphicFramePr>
            <a:graphicFrameLocks noGrp="1"/>
          </p:cNvGraphicFramePr>
          <p:nvPr/>
        </p:nvGraphicFramePr>
        <p:xfrm>
          <a:off x="34925" y="-26988"/>
          <a:ext cx="9001125" cy="662432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5:11-12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لانك انت تبارك الصدّيق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كانه بترس تحيطه بالرضا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5:11-12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Car toi Éternel, tu bénis le juste, Comme un bouclier, tu l’environnes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369" name="Rectangle 137"/>
          <p:cNvSpPr>
            <a:spLocks noGrp="1" noChangeArrowheads="1"/>
          </p:cNvSpPr>
          <p:nvPr>
            <p:ph type="ctrTitle"/>
          </p:nvPr>
        </p:nvSpPr>
        <p:spPr/>
        <p:txBody>
          <a:bodyPr/>
          <a:lstStyle/>
          <a:p>
            <a:r>
              <a:rPr lang="en-CA" sz="1000" dirty="0"/>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 name="Group 122"/>
          <p:cNvGraphicFramePr>
            <a:graphicFrameLocks noGrp="1"/>
          </p:cNvGraphicFramePr>
          <p:nvPr/>
        </p:nvGraphicFramePr>
        <p:xfrm>
          <a:off x="34925" y="44450"/>
          <a:ext cx="9074150" cy="629761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Mathieu </a:t>
                      </a:r>
                      <a:r>
                        <a:rPr kumimoji="0" lang="en-US" sz="28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19" name="Rectangle 123"/>
          <p:cNvSpPr>
            <a:spLocks noGrp="1" noChangeArrowheads="1"/>
          </p:cNvSpPr>
          <p:nvPr>
            <p:ph type="ctrTitle"/>
          </p:nvPr>
        </p:nvSpPr>
        <p:spPr/>
        <p:txBody>
          <a:bodyPr/>
          <a:lstStyle/>
          <a:p>
            <a:r>
              <a:rPr lang="en-CA" sz="1000"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7344" name="Group 16"/>
          <p:cNvGraphicFramePr>
            <a:graphicFrameLocks noGrp="1"/>
          </p:cNvGraphicFramePr>
          <p:nvPr/>
        </p:nvGraphicFramePr>
        <p:xfrm>
          <a:off x="34925" y="44450"/>
          <a:ext cx="9074150" cy="6297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3336" name="Group 24"/>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54" name="Group 26"/>
          <p:cNvGraphicFramePr>
            <a:graphicFrameLocks noGrp="1"/>
          </p:cNvGraphicFramePr>
          <p:nvPr/>
        </p:nvGraphicFramePr>
        <p:xfrm>
          <a:off x="34925" y="0"/>
          <a:ext cx="9074150" cy="6831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90" name="Group 38"/>
          <p:cNvGraphicFramePr>
            <a:graphicFrameLocks noGrp="1"/>
          </p:cNvGraphicFramePr>
          <p:nvPr/>
        </p:nvGraphicFramePr>
        <p:xfrm>
          <a:off x="34925" y="0"/>
          <a:ext cx="9074150" cy="65246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824" name="Group 72"/>
          <p:cNvGraphicFramePr>
            <a:graphicFrameLocks noGrp="1"/>
          </p:cNvGraphicFramePr>
          <p:nvPr/>
        </p:nvGraphicFramePr>
        <p:xfrm>
          <a:off x="34925" y="115888"/>
          <a:ext cx="9145588" cy="55467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037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82" name="Group 130"/>
          <p:cNvGraphicFramePr>
            <a:graphicFrameLocks noGrp="1"/>
          </p:cNvGraphicFramePr>
          <p:nvPr/>
        </p:nvGraphicFramePr>
        <p:xfrm>
          <a:off x="107950" y="44450"/>
          <a:ext cx="9001125" cy="602367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ar-SA" sz="3600" b="0" i="0" u="sng" strike="noStrike" cap="none" normalizeH="0" baseline="0" dirty="0">
                          <a:ln>
                            <a:noFill/>
                          </a:ln>
                          <a:solidFill>
                            <a:srgbClr val="FF9933"/>
                          </a:solidFill>
                          <a:effectLst/>
                          <a:latin typeface="Arial" charset="0"/>
                          <a:cs typeface="Arial" charset="0"/>
                        </a:rPr>
                        <a:t>34 :19</a:t>
                      </a:r>
                      <a:r>
                        <a:rPr kumimoji="0" lang="ar-EG" sz="3600" b="0" i="0" u="sng" strike="noStrike" cap="none" normalizeH="0" baseline="0" dirty="0">
                          <a:ln>
                            <a:noFill/>
                          </a:ln>
                          <a:solidFill>
                            <a:srgbClr val="FF9933"/>
                          </a:solidFill>
                          <a:effectLst/>
                          <a:latin typeface="Arial" charset="0"/>
                          <a:cs typeface="Arial" charset="0"/>
                        </a:rPr>
                        <a:t>-20</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واحد منها لا ينكسر.</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19</a:t>
                      </a:r>
                      <a:r>
                        <a:rPr kumimoji="0" lang="en-US" sz="2800" b="0" i="0" u="none" strike="noStrike" cap="none" normalizeH="0" baseline="0" dirty="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83" name="Rectangle 131"/>
          <p:cNvSpPr>
            <a:spLocks noGrp="1" noChangeArrowheads="1"/>
          </p:cNvSpPr>
          <p:nvPr>
            <p:ph type="ctrTitle"/>
          </p:nvPr>
        </p:nvSpPr>
        <p:spPr/>
        <p:txBody>
          <a:bodyPr/>
          <a:lstStyle/>
          <a:p>
            <a:r>
              <a:rPr lang="en-CA" sz="1000" dirty="0"/>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917" name="Group 141"/>
          <p:cNvGraphicFramePr>
            <a:graphicFrameLocks noGrp="1"/>
          </p:cNvGraphicFramePr>
          <p:nvPr/>
        </p:nvGraphicFramePr>
        <p:xfrm>
          <a:off x="34925" y="44450"/>
          <a:ext cx="9145588" cy="683298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918" name="Rectangle 142"/>
          <p:cNvSpPr>
            <a:spLocks noGrp="1" noChangeArrowheads="1"/>
          </p:cNvSpPr>
          <p:nvPr>
            <p:ph type="ctrTitle"/>
          </p:nvPr>
        </p:nvSpPr>
        <p:spPr/>
        <p:txBody>
          <a:bodyPr/>
          <a:lstStyle/>
          <a:p>
            <a:r>
              <a:rPr lang="en-CA" sz="1000" dirty="0"/>
              <a:t>1m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2" name="Group 10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62" name="Group 90"/>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537" name="Group 73"/>
          <p:cNvGraphicFramePr>
            <a:graphicFrameLocks noGrp="1"/>
          </p:cNvGraphicFramePr>
          <p:nvPr/>
        </p:nvGraphicFramePr>
        <p:xfrm>
          <a:off x="34925" y="44450"/>
          <a:ext cx="9145588"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068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68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68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09" name="Group 169"/>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 say again, let no one think me a fool. If otherwise, at least receive me as a fool, that I also may boast a little. 17  What I speak, I speak not according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10" name="Rectangle 170"/>
          <p:cNvSpPr>
            <a:spLocks noGrp="1" noChangeArrowheads="1"/>
          </p:cNvSpPr>
          <p:nvPr>
            <p:ph type="ctrTitle"/>
          </p:nvPr>
        </p:nvSpPr>
        <p:spPr/>
        <p:txBody>
          <a:bodyPr/>
          <a:lstStyle/>
          <a:p>
            <a:r>
              <a:rPr lang="en-CA" sz="1000" dirty="0"/>
              <a:t>1p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2" name="Group 80"/>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hors de sens, avec l’assurance d’avoir de quoi me glorifier. 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it were, foolishly, in this confidence of boasting. 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4359" name="Group 23"/>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46" name="Group 4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44" name="Group 80"/>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30" name="Group 118"/>
          <p:cNvGraphicFramePr>
            <a:graphicFrameLocks noGrp="1"/>
          </p:cNvGraphicFramePr>
          <p:nvPr/>
        </p:nvGraphicFramePr>
        <p:xfrm>
          <a:off x="107950" y="44450"/>
          <a:ext cx="9001125" cy="580637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5387" name="Group 27"/>
          <p:cNvGraphicFramePr>
            <a:graphicFrameLocks noGrp="1"/>
          </p:cNvGraphicFramePr>
          <p:nvPr/>
        </p:nvGraphicFramePr>
        <p:xfrm>
          <a:off x="107950" y="44450"/>
          <a:ext cx="9001125"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419" name="Group 51"/>
          <p:cNvGraphicFramePr>
            <a:graphicFrameLocks noGrp="1"/>
          </p:cNvGraphicFramePr>
          <p:nvPr/>
        </p:nvGraphicFramePr>
        <p:xfrm>
          <a:off x="107950" y="44450"/>
          <a:ext cx="8928100"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26" name="Group 34"/>
          <p:cNvGraphicFramePr>
            <a:graphicFrameLocks noGrp="1"/>
          </p:cNvGraphicFramePr>
          <p:nvPr/>
        </p:nvGraphicFramePr>
        <p:xfrm>
          <a:off x="107950" y="44450"/>
          <a:ext cx="9001125" cy="677088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239" name="Group 23"/>
          <p:cNvGraphicFramePr>
            <a:graphicFrameLocks noGrp="1"/>
          </p:cNvGraphicFramePr>
          <p:nvPr/>
        </p:nvGraphicFramePr>
        <p:xfrm>
          <a:off x="107950" y="44450"/>
          <a:ext cx="9001125"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72" name="Group 32"/>
          <p:cNvGraphicFramePr>
            <a:graphicFrameLocks noGrp="1"/>
          </p:cNvGraphicFramePr>
          <p:nvPr/>
        </p:nvGraphicFramePr>
        <p:xfrm>
          <a:off x="107950" y="44450"/>
          <a:ext cx="9001125" cy="676872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fut ravi jusqu’au troisième ciel. 3 Et je sais que cet homme était–ce dans son corps ou sans son corps ? je ne sais, Dieu le sait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304" name="Group 40"/>
          <p:cNvGraphicFramePr>
            <a:graphicFrameLocks noGrp="1"/>
          </p:cNvGraphicFramePr>
          <p:nvPr/>
        </p:nvGraphicFramePr>
        <p:xfrm>
          <a:off x="34925" y="44450"/>
          <a:ext cx="9001125"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6406" name="Group 22"/>
          <p:cNvGraphicFramePr>
            <a:graphicFrameLocks noGrp="1"/>
          </p:cNvGraphicFramePr>
          <p:nvPr/>
        </p:nvGraphicFramePr>
        <p:xfrm>
          <a:off x="34925" y="44450"/>
          <a:ext cx="9074150" cy="61214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15" name="Group 27"/>
          <p:cNvGraphicFramePr>
            <a:graphicFrameLocks noGrp="1"/>
          </p:cNvGraphicFramePr>
          <p:nvPr/>
        </p:nvGraphicFramePr>
        <p:xfrm>
          <a:off x="34925" y="44450"/>
          <a:ext cx="9074150" cy="63441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49" name="Group 37"/>
          <p:cNvGraphicFramePr>
            <a:graphicFrameLocks noGrp="1"/>
          </p:cNvGraphicFramePr>
          <p:nvPr/>
        </p:nvGraphicFramePr>
        <p:xfrm>
          <a:off x="107950" y="44450"/>
          <a:ext cx="9001125"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7432" name="Group 24"/>
          <p:cNvGraphicFramePr>
            <a:graphicFrameLocks noGrp="1"/>
          </p:cNvGraphicFramePr>
          <p:nvPr/>
        </p:nvGraphicFramePr>
        <p:xfrm>
          <a:off x="34925" y="44450"/>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72" name="Group 36"/>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99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99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84" name="Group 176"/>
          <p:cNvGraphicFramePr>
            <a:graphicFrameLocks noGrp="1"/>
          </p:cNvGraphicFramePr>
          <p:nvPr/>
        </p:nvGraphicFramePr>
        <p:xfrm>
          <a:off x="34925"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85" name="Rectangle 177"/>
          <p:cNvSpPr>
            <a:spLocks noGrp="1" noChangeArrowheads="1"/>
          </p:cNvSpPr>
          <p:nvPr>
            <p:ph type="ctrTitle"/>
          </p:nvPr>
        </p:nvSpPr>
        <p:spPr/>
        <p:txBody>
          <a:bodyPr/>
          <a:lstStyle/>
          <a:p>
            <a:r>
              <a:rPr lang="en-CA" sz="1000" dirty="0"/>
              <a:t>1c</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050" name="Group 82"/>
          <p:cNvGraphicFramePr>
            <a:graphicFrameLocks noGrp="1"/>
          </p:cNvGraphicFramePr>
          <p:nvPr/>
        </p:nvGraphicFramePr>
        <p:xfrm>
          <a:off x="107950" y="115888"/>
          <a:ext cx="9001125"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1" name="Group 109"/>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8455" name="Group 23"/>
          <p:cNvGraphicFramePr>
            <a:graphicFrameLocks noGrp="1"/>
          </p:cNvGraphicFramePr>
          <p:nvPr/>
        </p:nvGraphicFramePr>
        <p:xfrm>
          <a:off x="34925" y="115888"/>
          <a:ext cx="9074150" cy="57626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49" name="Group 93"/>
          <p:cNvGraphicFramePr>
            <a:graphicFrameLocks noGrp="1"/>
          </p:cNvGraphicFramePr>
          <p:nvPr/>
        </p:nvGraphicFramePr>
        <p:xfrm>
          <a:off x="107950" y="44450"/>
          <a:ext cx="9001125"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89" name="Group 73"/>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9479" name="Group 23"/>
          <p:cNvGraphicFramePr>
            <a:graphicFrameLocks noGrp="1"/>
          </p:cNvGraphicFramePr>
          <p:nvPr/>
        </p:nvGraphicFramePr>
        <p:xfrm>
          <a:off x="107950" y="44450"/>
          <a:ext cx="9001125" cy="6480176"/>
        </p:xfrm>
        <a:graphic>
          <a:graphicData uri="http://schemas.openxmlformats.org/drawingml/2006/table">
            <a:tbl>
              <a:tblPr rtl="1"/>
              <a:tblGrid>
                <a:gridCol w="5329237">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4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40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140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26" name="Group 146"/>
          <p:cNvGraphicFramePr>
            <a:graphicFrameLocks noGrp="1"/>
          </p:cNvGraphicFramePr>
          <p:nvPr/>
        </p:nvGraphicFramePr>
        <p:xfrm>
          <a:off x="107950" y="44450"/>
          <a:ext cx="9001125"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627" name="Rectangle 147"/>
          <p:cNvSpPr>
            <a:spLocks noGrp="1" noChangeArrowheads="1"/>
          </p:cNvSpPr>
          <p:nvPr>
            <p:ph type="ctrTitle"/>
          </p:nvPr>
        </p:nvSpPr>
        <p:spPr/>
        <p:txBody>
          <a:bodyPr/>
          <a:lstStyle/>
          <a:p>
            <a:r>
              <a:rPr lang="en-CA" sz="1000"/>
              <a:t>1a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3" name="Group 63"/>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0500" name="Group 20"/>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فحسن هذا القول امام كل الجمهور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5 Ce discours plut à toute la multitude.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5 And the saying pleased the whole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98" name="Group 94"/>
          <p:cNvGraphicFramePr>
            <a:graphicFrameLocks noGrp="1"/>
          </p:cNvGraphicFramePr>
          <p:nvPr/>
        </p:nvGraphicFramePr>
        <p:xfrm>
          <a:off x="34925" y="44450"/>
          <a:ext cx="9001125" cy="6230303"/>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14" name="Group 86"/>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88" name="Group 28"/>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416" name="Group 32"/>
          <p:cNvGraphicFramePr>
            <a:graphicFrameLocks noGrp="1"/>
          </p:cNvGraphicFramePr>
          <p:nvPr/>
        </p:nvGraphicFramePr>
        <p:xfrm>
          <a:off x="107950" y="44450"/>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34" name="Group 26"/>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465" name="Group 33"/>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1523" name="Group 19"/>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97" name="Group 97"/>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98" name="Rectangle 98"/>
          <p:cNvSpPr>
            <a:spLocks noGrp="1" noChangeArrowheads="1"/>
          </p:cNvSpPr>
          <p:nvPr>
            <p:ph type="ctrTitle"/>
          </p:nvPr>
        </p:nvSpPr>
        <p:spPr/>
        <p:txBody>
          <a:bodyPr/>
          <a:lstStyle/>
          <a:p>
            <a:r>
              <a:rPr lang="en-CA" sz="1000" dirty="0"/>
              <a:t>1pg</a:t>
            </a:r>
          </a:p>
        </p:txBody>
      </p:sp>
      <p:sp>
        <p:nvSpPr>
          <p:cNvPr id="4" name="Text Box 29">
            <a:hlinkClick r:id="" action="ppaction://macro?name=LetThemExaltHimForBishop"/>
          </p:cNvPr>
          <p:cNvSpPr txBox="1">
            <a:spLocks noChangeArrowheads="1"/>
          </p:cNvSpPr>
          <p:nvPr/>
        </p:nvSpPr>
        <p:spPr bwMode="auto">
          <a:xfrm>
            <a:off x="7215206"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215" name="Group 63"/>
          <p:cNvGraphicFramePr>
            <a:graphicFrameLocks noGrp="1"/>
          </p:cNvGraphicFramePr>
          <p:nvPr/>
        </p:nvGraphicFramePr>
        <p:xfrm>
          <a:off x="34925" y="44450"/>
          <a:ext cx="9074150" cy="6771069"/>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216" name="Rectangle 64"/>
          <p:cNvSpPr>
            <a:spLocks noGrp="1" noChangeArrowheads="1"/>
          </p:cNvSpPr>
          <p:nvPr>
            <p:ph type="ctrTitle"/>
          </p:nvPr>
        </p:nvSpPr>
        <p:spPr/>
        <p:txBody>
          <a:bodyPr/>
          <a:lstStyle/>
          <a:p>
            <a:r>
              <a:rPr lang="en-CA" sz="1000" dirty="0"/>
              <a:t>1g</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1" name="Group 107"/>
          <p:cNvGraphicFramePr>
            <a:graphicFrameLocks noGrp="1"/>
          </p:cNvGraphicFramePr>
          <p:nvPr/>
        </p:nvGraphicFramePr>
        <p:xfrm>
          <a:off x="34925" y="44450"/>
          <a:ext cx="9074150" cy="62303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 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486" name="Group 30"/>
          <p:cNvGraphicFramePr>
            <a:graphicFrameLocks noGrp="1"/>
          </p:cNvGraphicFramePr>
          <p:nvPr/>
        </p:nvGraphicFramePr>
        <p:xfrm>
          <a:off x="107950" y="44450"/>
          <a:ext cx="9001125"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2546" name="Group 18"/>
          <p:cNvGraphicFramePr>
            <a:graphicFrameLocks noGrp="1"/>
          </p:cNvGraphicFramePr>
          <p:nvPr/>
        </p:nvGraphicFramePr>
        <p:xfrm>
          <a:off x="107950" y="115888"/>
          <a:ext cx="9001125"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510" name="Group 30"/>
          <p:cNvGraphicFramePr>
            <a:graphicFrameLocks noGrp="1"/>
          </p:cNvGraphicFramePr>
          <p:nvPr/>
        </p:nvGraphicFramePr>
        <p:xfrm>
          <a:off x="107950" y="44450"/>
          <a:ext cx="9001125"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31" name="Group 27"/>
          <p:cNvGraphicFramePr>
            <a:graphicFrameLocks noGrp="1"/>
          </p:cNvGraphicFramePr>
          <p:nvPr/>
        </p:nvGraphicFramePr>
        <p:xfrm>
          <a:off x="107950" y="44450"/>
          <a:ext cx="9001125"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559" name="Group 31"/>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89" name="Group 37"/>
          <p:cNvGraphicFramePr>
            <a:graphicFrameLocks noGrp="1"/>
          </p:cNvGraphicFramePr>
          <p:nvPr/>
        </p:nvGraphicFramePr>
        <p:xfrm>
          <a:off x="34925" y="115888"/>
          <a:ext cx="9001125" cy="580421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615" name="Group 39"/>
          <p:cNvGraphicFramePr>
            <a:graphicFrameLocks noGrp="1"/>
          </p:cNvGraphicFramePr>
          <p:nvPr/>
        </p:nvGraphicFramePr>
        <p:xfrm>
          <a:off x="107950" y="44450"/>
          <a:ext cx="9001125"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3570" name="Group 18"/>
          <p:cNvGraphicFramePr>
            <a:graphicFrameLocks noGrp="1"/>
          </p:cNvGraphicFramePr>
          <p:nvPr/>
        </p:nvGraphicFramePr>
        <p:xfrm>
          <a:off x="107950" y="115888"/>
          <a:ext cx="9001125"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500" name="Group 60"/>
          <p:cNvGraphicFramePr>
            <a:graphicFrameLocks noGrp="1"/>
          </p:cNvGraphicFramePr>
          <p:nvPr/>
        </p:nvGraphicFramePr>
        <p:xfrm>
          <a:off x="107950" y="115888"/>
          <a:ext cx="8928100" cy="5546726"/>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6"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7"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60" name="Group 8"/>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7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5877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1058" name="Group 2"/>
          <p:cNvGraphicFramePr>
            <a:graphicFrameLocks noGrp="1"/>
          </p:cNvGraphicFramePr>
          <p:nvPr/>
        </p:nvGraphicFramePr>
        <p:xfrm>
          <a:off x="34925" y="44450"/>
          <a:ext cx="9001125" cy="617063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259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21069" name="Rectangle 13"/>
          <p:cNvSpPr>
            <a:spLocks noGrp="1" noChangeArrowheads="1"/>
          </p:cNvSpPr>
          <p:nvPr>
            <p:ph type="ctrTitle"/>
          </p:nvPr>
        </p:nvSpPr>
        <p:spPr/>
        <p:txBody>
          <a:bodyPr/>
          <a:lstStyle/>
          <a:p>
            <a:r>
              <a:rPr lang="en-CA" sz="1000"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082"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22093" name="Rectangle 13"/>
          <p:cNvSpPr>
            <a:spLocks noGrp="1" noChangeArrowheads="1"/>
          </p:cNvSpPr>
          <p:nvPr>
            <p:ph type="ctrTitle"/>
          </p:nvPr>
        </p:nvSpPr>
        <p:spPr/>
        <p:txBody>
          <a:bodyPr/>
          <a:lstStyle/>
          <a:p>
            <a:r>
              <a:rPr lang="en-CA" sz="1000" dirty="0"/>
              <a:t>2v</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3106"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4130"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5154"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6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2261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7202"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27213" name="Rectangle 13"/>
          <p:cNvSpPr>
            <a:spLocks noGrp="1" noChangeArrowheads="1"/>
          </p:cNvSpPr>
          <p:nvPr>
            <p:ph type="ctrTitle"/>
          </p:nvPr>
        </p:nvSpPr>
        <p:spPr/>
        <p:txBody>
          <a:bodyPr/>
          <a:lstStyle/>
          <a:p>
            <a:r>
              <a:rPr lang="en-US" sz="1000" dirty="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8226"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28237" name="Rectangle 13"/>
          <p:cNvSpPr>
            <a:spLocks noGrp="1" noChangeArrowheads="1"/>
          </p:cNvSpPr>
          <p:nvPr>
            <p:ph type="ctrTitle"/>
          </p:nvPr>
        </p:nvSpPr>
        <p:spPr/>
        <p:txBody>
          <a:bodyPr/>
          <a:lstStyle/>
          <a:p>
            <a:r>
              <a:rPr lang="en-US" sz="1000" dirty="0"/>
              <a:t>2m</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925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027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 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1298"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 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335" name="Group 15"/>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33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2333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333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333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5405" name="Group 13"/>
          <p:cNvGraphicFramePr>
            <a:graphicFrameLocks noGrp="1"/>
          </p:cNvGraphicFramePr>
          <p:nvPr/>
        </p:nvGraphicFramePr>
        <p:xfrm>
          <a:off x="34925" y="44450"/>
          <a:ext cx="9074150" cy="628967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35406" name="Rectangle 14"/>
          <p:cNvSpPr>
            <a:spLocks noGrp="1" noChangeArrowheads="1"/>
          </p:cNvSpPr>
          <p:nvPr>
            <p:ph type="ctrTitle"/>
          </p:nvPr>
        </p:nvSpPr>
        <p:spPr/>
        <p:txBody>
          <a:bodyPr/>
          <a:lstStyle/>
          <a:p>
            <a:r>
              <a:rPr lang="en-US" sz="1000" dirty="0"/>
              <a:t>2p</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6418"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7442"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846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9490"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0514"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1538"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574" name="Group 14"/>
          <p:cNvGraphicFramePr>
            <a:graphicFrameLocks noGrp="1"/>
          </p:cNvGraphicFramePr>
          <p:nvPr/>
        </p:nvGraphicFramePr>
        <p:xfrm>
          <a:off x="34925" y="44450"/>
          <a:ext cx="9145588" cy="5905501"/>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586"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4610"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5645" name="Group 13"/>
          <p:cNvGraphicFramePr>
            <a:graphicFrameLocks noGrp="1"/>
          </p:cNvGraphicFramePr>
          <p:nvPr/>
        </p:nvGraphicFramePr>
        <p:xfrm>
          <a:off x="34925" y="44450"/>
          <a:ext cx="9145588" cy="686409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665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768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87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9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49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497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1778"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51789" name="Rectangle 13"/>
          <p:cNvSpPr>
            <a:spLocks noGrp="1" noChangeArrowheads="1"/>
          </p:cNvSpPr>
          <p:nvPr>
            <p:ph type="ctrTitle"/>
          </p:nvPr>
        </p:nvSpPr>
        <p:spPr/>
        <p:txBody>
          <a:bodyPr/>
          <a:lstStyle/>
          <a:p>
            <a:r>
              <a:rPr lang="en-US" sz="1000"/>
              <a:t>2c</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2802"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826"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850"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5874"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6898"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7935" name="Group 15"/>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894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99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09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60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609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2609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053" name="Group 13"/>
          <p:cNvGraphicFramePr>
            <a:graphicFrameLocks noGrp="1"/>
          </p:cNvGraphicFramePr>
          <p:nvPr/>
        </p:nvGraphicFramePr>
        <p:xfrm>
          <a:off x="71438" y="44450"/>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63054" name="Rectangle 14"/>
          <p:cNvSpPr>
            <a:spLocks noGrp="1" noChangeArrowheads="1"/>
          </p:cNvSpPr>
          <p:nvPr>
            <p:ph type="ctrTitle"/>
          </p:nvPr>
        </p:nvSpPr>
        <p:spPr/>
        <p:txBody>
          <a:bodyPr/>
          <a:lstStyle/>
          <a:p>
            <a:r>
              <a:rPr lang="en-US" sz="1000"/>
              <a:t>2a</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4066"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5090"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6114"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7138"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8173" name="Group 13"/>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9197" name="Group 13"/>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021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1247" name="Group 15"/>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2269" name="Group 13"/>
          <p:cNvGraphicFramePr>
            <a:graphicFrameLocks noGrp="1"/>
          </p:cNvGraphicFramePr>
          <p:nvPr/>
        </p:nvGraphicFramePr>
        <p:xfrm>
          <a:off x="34925" y="44450"/>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28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430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53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63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73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8402"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8413" name="Rectangle 13"/>
          <p:cNvSpPr>
            <a:spLocks noGrp="1" noChangeArrowheads="1"/>
          </p:cNvSpPr>
          <p:nvPr>
            <p:ph type="ctrTitle"/>
          </p:nvPr>
        </p:nvSpPr>
        <p:spPr/>
        <p:txBody>
          <a:bodyPr/>
          <a:lstStyle/>
          <a:p>
            <a:r>
              <a:rPr lang="en-US" sz="1000" dirty="0"/>
              <a:t>2pg</a:t>
            </a:r>
          </a:p>
        </p:txBody>
      </p:sp>
      <p:sp>
        <p:nvSpPr>
          <p:cNvPr id="4" name="Text Box 29">
            <a:hlinkClick r:id="" action="ppaction://macro?name=LetThemExaltHimForBishop"/>
          </p:cNvPr>
          <p:cNvSpPr txBox="1">
            <a:spLocks noChangeArrowheads="1"/>
          </p:cNvSpPr>
          <p:nvPr/>
        </p:nvSpPr>
        <p:spPr bwMode="auto">
          <a:xfrm>
            <a:off x="7412665"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9426"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9437" name="Rectangle 13"/>
          <p:cNvSpPr>
            <a:spLocks noGrp="1" noChangeArrowheads="1"/>
          </p:cNvSpPr>
          <p:nvPr>
            <p:ph type="ctrTitle"/>
          </p:nvPr>
        </p:nvSpPr>
        <p:spPr/>
        <p:txBody>
          <a:bodyPr/>
          <a:lstStyle/>
          <a:p>
            <a:r>
              <a:rPr lang="en-US" sz="1000" dirty="0"/>
              <a:t>2g</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0461" name="Group 13"/>
          <p:cNvGraphicFramePr>
            <a:graphicFrameLocks noGrp="1"/>
          </p:cNvGraphicFramePr>
          <p:nvPr/>
        </p:nvGraphicFramePr>
        <p:xfrm>
          <a:off x="34925" y="44450"/>
          <a:ext cx="9145588" cy="635088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1474"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2498"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522"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4546"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5570"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6605" name="Group 13"/>
          <p:cNvGraphicFramePr>
            <a:graphicFrameLocks noGrp="1"/>
          </p:cNvGraphicFramePr>
          <p:nvPr/>
        </p:nvGraphicFramePr>
        <p:xfrm>
          <a:off x="34925" y="44450"/>
          <a:ext cx="9001125"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22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87" name="Group 27"/>
          <p:cNvGraphicFramePr>
            <a:graphicFrameLocks noGrp="1"/>
          </p:cNvGraphicFramePr>
          <p:nvPr/>
        </p:nvGraphicFramePr>
        <p:xfrm>
          <a:off x="539750" y="14843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a:t>
                      </a:r>
                      <a:r>
                        <a:rPr kumimoji="0" lang="en-US" sz="4000" b="0" i="0" u="none" strike="noStrike" cap="none" normalizeH="0" baseline="0">
                          <a:ln>
                            <a:noFill/>
                          </a:ln>
                          <a:solidFill>
                            <a:srgbClr val="FF9900"/>
                          </a:solidFill>
                          <a:effectLst/>
                          <a:latin typeface="Arial" charset="0"/>
                          <a:cs typeface="Arial" charset="0"/>
                        </a:rPr>
                        <a:t>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83" name="Group 91"/>
          <p:cNvGraphicFramePr>
            <a:graphicFrameLocks noGrp="1"/>
          </p:cNvGraphicFramePr>
          <p:nvPr/>
        </p:nvGraphicFramePr>
        <p:xfrm>
          <a:off x="34925" y="44450"/>
          <a:ext cx="9109075" cy="6608255"/>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115:12-13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قد ذكرنا فيبارك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يبارك بيت اسرائيل يبارك بيت هرون.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يبارك متقي الرب الصغار مع الكبار.</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115:12-13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L’Éternel se souvient de nous : il bénira, Il bénira la maison d’Israël, Il bénira la maison d’Aaron,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Il bénira ceux qui craignent l’Éternel, Les petits et les grands ; 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115:12-13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The LORD has been mindful of us; He will bless us; He will bless the house of Israel; He will bless the house of Aaron.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He will bless those who fear the LORD, Both small and great. </a:t>
                      </a:r>
                      <a:r>
                        <a:rPr kumimoji="0" lang="en-GB"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84" name="Rectangle 92"/>
          <p:cNvSpPr>
            <a:spLocks noGrp="1" noChangeArrowheads="1"/>
          </p:cNvSpPr>
          <p:nvPr>
            <p:ph type="ctrTitle"/>
          </p:nvPr>
        </p:nvSpPr>
        <p:spPr/>
        <p:txBody>
          <a:bodyPr/>
          <a:lstStyle/>
          <a:p>
            <a:r>
              <a:rPr lang="en-US" sz="1000" dirty="0"/>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66" name="Group 150"/>
          <p:cNvGraphicFramePr>
            <a:graphicFrameLocks noGrp="1"/>
          </p:cNvGraphicFramePr>
          <p:nvPr/>
        </p:nvGraphicFramePr>
        <p:xfrm>
          <a:off x="34925" y="44450"/>
          <a:ext cx="9074150" cy="66976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18 : 1 - 7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تلك الساعة تقدم التلاميذ الى يسوع قائلين فمن هو اعظم في ملكوت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 يسوع اليه ولدا واقامه في وسطهم</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18:1-7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 moment, les disciples s’approchèrent de Jésus et dirent : Qui donc est le plus grand dans le royaume des cieux ? 2 Alors Jésus appela un petit enfant, le plaça au milieu d’eux et dit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18:1-7 </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that time the disciples came to Jesus, saying, Who then is greatest in the kingdom of heaven?'' 2 Then Jesus called a little child to Him, set him in the midst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67" name="Rectangle 151"/>
          <p:cNvSpPr>
            <a:spLocks noGrp="1" noChangeArrowheads="1"/>
          </p:cNvSpPr>
          <p:nvPr>
            <p:ph type="ctrTitle"/>
          </p:nvPr>
        </p:nvSpPr>
        <p:spPr/>
        <p:txBody>
          <a:bodyPr/>
          <a:lstStyle/>
          <a:p>
            <a:r>
              <a:rPr lang="en-US" sz="1000"/>
              <a:t>3v</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66" name="Group 58"/>
          <p:cNvGraphicFramePr>
            <a:graphicFrameLocks noGrp="1"/>
          </p:cNvGraphicFramePr>
          <p:nvPr/>
        </p:nvGraphicFramePr>
        <p:xfrm>
          <a:off x="107950" y="44450"/>
          <a:ext cx="9036050" cy="6339840"/>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الحق اقول لكم ان لم ترجعوا وتصيروا مثل الاولاد فلن تدخلوا ملكوت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فمن وضع نفسه مثل هذا الولد فهو الاعظم في ملكوت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vérité je vous le dis, si vous ne vous convertissez et si vous ne devenez comme les petits enfants, vous n’entrerez point dans le royaume des cieux. 4 C’est pourquoi, quiconque se rendra humble comme ce petit enfant sera le plus grand dans le royaume des cieux.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said, Assuredly, I say to you, unless you are converted and become as little children, you will by no means enter the kingdom of heaven. 4 Therefore whoever humbles himself as this little child is the greatest in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24" name="Group 48"/>
          <p:cNvGraphicFramePr>
            <a:graphicFrameLocks noGrp="1"/>
          </p:cNvGraphicFramePr>
          <p:nvPr/>
        </p:nvGraphicFramePr>
        <p:xfrm>
          <a:off x="107950" y="44450"/>
          <a:ext cx="9036050" cy="6339840"/>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قبل ولدا واحدا مثل هذا باسمي فقد قبلني.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أعثر احد هؤلاء الصغار المؤمنين بي فخير له ان يعلق في عنقه حجر الرحى ويغرق في لجة البحر.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quiconque reçoit en mon nom un petit enfant comme celui–ci, me reçoit moi–même. 6 Mais si quelqu’un était une occasion de chute pour un de ces petits qui croient en moi, il serait avantageux pour lui qu’on suspende à son cou une meule de moulin, et qu’on le noie au fond de la mer.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Whoever receives one little child like this in My name receives Me. 6 But whoever causes one of these little ones who believe in Me to sin, it would be better for him if a millstone were hung around his neck, and he were drowned in the depth of the sea.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96" name="Group 40"/>
          <p:cNvGraphicFramePr>
            <a:graphicFrameLocks noGrp="1"/>
          </p:cNvGraphicFramePr>
          <p:nvPr/>
        </p:nvGraphicFramePr>
        <p:xfrm>
          <a:off x="34925" y="115888"/>
          <a:ext cx="9145588" cy="554672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للعالم من العثرات.فلا بد ان تأتي العثرات ولكن ويل لذلك الانسان الذي به تأتي العثرة.</a:t>
                      </a:r>
                      <a:r>
                        <a:rPr kumimoji="0" lang="en-C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Malheur au monde à cause des occasions de chute ! Car il est inévitable qu’il se produise des occasions de chute, mais malheur à l’homme par qui elles se produisent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Woe to the world because of offenses! For offenses must come, but woe to that man by whom the offense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52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13" name="Group 65"/>
          <p:cNvGraphicFramePr>
            <a:graphicFrameLocks noGrp="1"/>
          </p:cNvGraphicFramePr>
          <p:nvPr/>
        </p:nvGraphicFramePr>
        <p:xfrm>
          <a:off x="107950" y="44450"/>
          <a:ext cx="9001125" cy="669766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200" b="0" i="0" u="sng" strike="noStrike" cap="none" normalizeH="0" baseline="0" dirty="0">
                          <a:ln>
                            <a:noFill/>
                          </a:ln>
                          <a:solidFill>
                            <a:srgbClr val="FF9933"/>
                          </a:solidFill>
                          <a:effectLst/>
                          <a:latin typeface="Arial" charset="0"/>
                          <a:cs typeface="Times New Roman" pitchFamily="18" charset="0"/>
                        </a:rPr>
                        <a:t>119:130,141</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فتح كلامك ينير يعقل الجهال. صغير انا وحقير.اما وصاياك فلم انسها.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119:130,141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130 La révélation de tes paroles éclaire, Elle donne de l’intelligence aux simples.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141 Je suis chétif et méprisé ; Je n’oublie pas tes statuts.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FR" sz="2800" b="0" i="0" u="none" strike="noStrike" cap="none" normalizeH="0" baseline="0" dirty="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en-US" sz="3200" b="0" i="0" u="sng" strike="noStrike" cap="none" normalizeH="0" baseline="0">
                          <a:ln>
                            <a:noFill/>
                          </a:ln>
                          <a:solidFill>
                            <a:srgbClr val="FF9933"/>
                          </a:solidFill>
                          <a:effectLst/>
                          <a:latin typeface="Arial" charset="0"/>
                          <a:cs typeface="Times New Roman" pitchFamily="18" charset="0"/>
                        </a:rPr>
                        <a:t>119:130,141</a:t>
                      </a:r>
                      <a:r>
                        <a:rPr kumimoji="0" lang="en-US" sz="3600" b="0" i="0" u="sng" strike="noStrike" cap="none" normalizeH="0" baseline="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130 The entrance of Your words gives light; it gives understanding to the simple.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141 I am small and despised, yet I do not forget Your precepts.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914" name="Rectangle 66"/>
          <p:cNvSpPr>
            <a:spLocks noGrp="1" noChangeArrowheads="1"/>
          </p:cNvSpPr>
          <p:nvPr>
            <p:ph type="ctrTitle"/>
          </p:nvPr>
        </p:nvSpPr>
        <p:spPr/>
        <p:txBody>
          <a:bodyPr/>
          <a:lstStyle/>
          <a:p>
            <a:r>
              <a:rPr lang="en-US" sz="1000" dirty="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05" name="Group 105"/>
          <p:cNvGraphicFramePr>
            <a:graphicFrameLocks noGrp="1"/>
          </p:cNvGraphicFramePr>
          <p:nvPr/>
        </p:nvGraphicFramePr>
        <p:xfrm>
          <a:off x="34925" y="44450"/>
          <a:ext cx="9109075" cy="6839269"/>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متى( 18 : 10 – 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لا تحتقروا احد هؤلاء الصغار.لاني اقول لكم ان ملائكتهم في السموات كل حين ينظرون وجه ابي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قد جاء لكي يخلّص ما قد هلك.</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7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Gardez–vous de mépriser un seul de ces petits, car je vous dis que leurs anges dans les cieux voient continuellement la face de mon Père qui est dans les cieux.11 Car le Fils de l’homme est venu sauver ce qui était perdu.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306" name="Rectangle 106"/>
          <p:cNvSpPr>
            <a:spLocks noGrp="1" noChangeArrowheads="1"/>
          </p:cNvSpPr>
          <p:nvPr>
            <p:ph type="ctrTitle"/>
          </p:nvPr>
        </p:nvSpPr>
        <p:spPr/>
        <p:txBody>
          <a:bodyPr/>
          <a:lstStyle/>
          <a:p>
            <a:r>
              <a:rPr lang="en-US" sz="1000"/>
              <a:t>3m</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77" name="Group 65"/>
          <p:cNvGraphicFramePr>
            <a:graphicFrameLocks noGrp="1"/>
          </p:cNvGraphicFramePr>
          <p:nvPr/>
        </p:nvGraphicFramePr>
        <p:xfrm>
          <a:off x="107950" y="115888"/>
          <a:ext cx="9001125" cy="679856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تظنون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لانسان مئة خروف وضل واحد منها أفلا يترك التسعة والتسعين على الجبال ويذهب يطلب الضال.وان اتفق ان يجده فالحق اقول لكم انه يفرح به اكثر من التسعة والتسعين التي لم تضل.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Qu’en pensez–vous ? Si un homme a cent brebis, et que l’une d’elles s’égare ne laisse–t–il pas les 99 autres sur les montagnes, pour aller chercher celle qui s’est égarée ?13 Et, s’il </a:t>
                      </a:r>
                      <a:r>
                        <a:rPr kumimoji="0" lang="fr-FR" sz="2600" b="0" i="0" u="none" strike="noStrike" cap="none" normalizeH="0" baseline="0">
                          <a:ln>
                            <a:noFill/>
                          </a:ln>
                          <a:solidFill>
                            <a:schemeClr val="bg1"/>
                          </a:solidFill>
                          <a:effectLst/>
                          <a:latin typeface="Arial" charset="0"/>
                          <a:cs typeface="Arial" charset="0"/>
                        </a:rPr>
                        <a:t>parvient à la</a:t>
                      </a:r>
                      <a:r>
                        <a:rPr kumimoji="0" lang="fr-FR" sz="2800" b="0" i="0" u="none" strike="noStrike" cap="none" normalizeH="0" baseline="0">
                          <a:ln>
                            <a:noFill/>
                          </a:ln>
                          <a:solidFill>
                            <a:schemeClr val="bg1"/>
                          </a:solidFill>
                          <a:effectLst/>
                          <a:latin typeface="Arial" charset="0"/>
                          <a:cs typeface="Arial" charset="0"/>
                        </a:rPr>
                        <a:t> retrouver, en vérité je vous le dis, il s’en réjouit plus que pour les 99 qui ne se sont pas égarées.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13 And if he should find it, assuredly, I say to you, he rejoices more over that sheep than over the ninety-nine that did not go astray.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52" name="Group 32"/>
          <p:cNvGraphicFramePr>
            <a:graphicFrameLocks noGrp="1"/>
          </p:cNvGraphicFramePr>
          <p:nvPr/>
        </p:nvGraphicFramePr>
        <p:xfrm>
          <a:off x="107950" y="44450"/>
          <a:ext cx="9036050" cy="5806378"/>
        </p:xfrm>
        <a:graphic>
          <a:graphicData uri="http://schemas.openxmlformats.org/drawingml/2006/table">
            <a:tbl>
              <a:tblPr rtl="1"/>
              <a:tblGrid>
                <a:gridCol w="414020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ليست مشيئة امام ابيكم الذي في السموات ان يهلك احد هؤلاء الصغار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 اخطأ اليك اخوك فاذهب وعاتبه بينك وبينه وحدكما.ان سمع منك فقد ربحت اخاك.</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De même, ce n’est pas la volonté de votre Père qui est dans les cieux qu’il se perde un seul de ces petits. 15 Si ton frère a péché, va et reprends–le seul à seul. S’il t’écoute, tu as gagné ton frère.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Even so it is not the will of your Father who is in heaven that one of these little ones should perish. 15 Moreover if your brother sins against you, go and tell him his fault between you and him alone. If he hears you, you have gained your brother.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80" name="Group 36"/>
          <p:cNvGraphicFramePr>
            <a:graphicFrameLocks noGrp="1"/>
          </p:cNvGraphicFramePr>
          <p:nvPr/>
        </p:nvGraphicFramePr>
        <p:xfrm>
          <a:off x="107950" y="115888"/>
          <a:ext cx="9001125" cy="677088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لم يسمع فخذ معك ايضا واحدا او اثنين لكي تقوم كل كلمة على فم شاهدين او ثلاثة.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لم يسمع منهم فقل للكنيسة.وان لم يسمع من الكنيسة فليكن عندك كالوثني والعشار.</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Mais, s’il ne t’écoute pas, prends avec toi une ou deux (personnes), afin que toute l’affaire se règle sur la parole de deux ou trois témoins.17  S’il refuse de les écouter, dis–le à l’Église ; et s’il refuse aussi d’écouter l’Église, qu’il soit pour toi comme un païen et un péager.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if he will not hear, take with you one or two more, that "by the mouth of two or three witnesses every word may be established.' 17 And if he refuses to hear them, tell it to the church. But if he refuses even to hear the church, let him be to you like a heathen and a tax collector.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627" name="Group 27"/>
          <p:cNvGraphicFramePr>
            <a:graphicFrameLocks noGrp="1"/>
          </p:cNvGraphicFramePr>
          <p:nvPr/>
        </p:nvGraphicFramePr>
        <p:xfrm>
          <a:off x="107950" y="115888"/>
          <a:ext cx="9036050" cy="5917440"/>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اقول لكم كل ما تربطونه على الارض يكون مربوطا في السماء.وكل ما تحلّونه على الارض يكون محلولا في السماء.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واقول لكم ايضا ان اتفق اثنان منكم على الارض في اي شيء يطلبانه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vérité je vous le dis, tout ce que vous lierez sur la terre sera lié dans le ciel, et tout ce que vous délierez sur la terre sera délié dans le ciel.19 En vérité je vous dis encore que si deux d’entre vous s’accordent sur la terre pour demander quoi que ce soit,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Assuredly, I say to you, whatever you bind on earth will be bound in heaven, and whatever you loose on earth will be loosed in heaven. 19 Again I say to you that if two of you agree on earth concerning anything that they ask,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52" name="Group 48"/>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يكون لهما من قبل ابي الذي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حيثما اجتمع اثنان او ثلاثة باسمي فهناك اكون في وسطهم</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cela leur sera donné par mon Père qui est dans les cieux. 20 Car là où deux ou trois sont assemblés en mon nom, je suis au milieu d’eux.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7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7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7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54" name="Group 166"/>
          <p:cNvGraphicFramePr>
            <a:graphicFrameLocks noGrp="1"/>
          </p:cNvGraphicFramePr>
          <p:nvPr/>
        </p:nvGraphicFramePr>
        <p:xfrm>
          <a:off x="34925" y="44450"/>
          <a:ext cx="9109075" cy="5976938"/>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 </a:t>
                      </a:r>
                      <a:r>
                        <a:rPr kumimoji="0" lang="ar-EG" sz="2800" b="0" i="0" u="sng" strike="noStrike" cap="none" normalizeH="0" baseline="0">
                          <a:ln>
                            <a:noFill/>
                          </a:ln>
                          <a:solidFill>
                            <a:srgbClr val="FF9933"/>
                          </a:solidFill>
                          <a:effectLst/>
                          <a:latin typeface="Arial" charset="0"/>
                          <a:cs typeface="Arial" charset="0"/>
                        </a:rPr>
                        <a:t>الأولى</a:t>
                      </a:r>
                      <a:r>
                        <a:rPr kumimoji="0" lang="ar-SA" sz="2800" b="0" i="0" u="sng" strike="noStrike" cap="none" normalizeH="0" baseline="0">
                          <a:ln>
                            <a:noFill/>
                          </a:ln>
                          <a:solidFill>
                            <a:srgbClr val="FF9933"/>
                          </a:solidFill>
                          <a:effectLst/>
                          <a:latin typeface="Arial" charset="0"/>
                          <a:cs typeface="Arial" charset="0"/>
                        </a:rPr>
                        <a:t> إلى أهل </a:t>
                      </a:r>
                      <a:r>
                        <a:rPr kumimoji="0" lang="ar-EG" sz="28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Arial" charset="0"/>
                        </a:rPr>
                        <a:t>13:11-13 &amp; 14:1-4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لما كنت طفلا كطفل كنت اتكلم وكطفل كنت افطن وكطفل كنت افتكر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لما صرت رجلا ابطلت ما للطفل.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1 COR 13:11-13 &amp; 14:1-4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Lorsque j’étais enfant, je parlais comme un enfant, je pensais comme un enfant, je raisonnais comme un enfant; lorsque je suis devenu homme, j’ai aboli ce qui était de l’enfant.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1 COR 13:11-13 &amp; 14:1-4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I was a child, I spoke as a child, I understood as a child, I thought as a child; but when I became a man, I put away childish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55" name="Rectangle 167"/>
          <p:cNvSpPr>
            <a:spLocks noGrp="1" noChangeArrowheads="1"/>
          </p:cNvSpPr>
          <p:nvPr>
            <p:ph type="ctrTitle"/>
          </p:nvPr>
        </p:nvSpPr>
        <p:spPr/>
        <p:txBody>
          <a:bodyPr/>
          <a:lstStyle/>
          <a:p>
            <a:r>
              <a:rPr lang="en-US" sz="1000" dirty="0"/>
              <a:t>3p</a:t>
            </a: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28" name="Group 52"/>
          <p:cNvGraphicFramePr>
            <a:graphicFrameLocks noGrp="1"/>
          </p:cNvGraphicFramePr>
          <p:nvPr/>
        </p:nvGraphicFramePr>
        <p:xfrm>
          <a:off x="34925" y="44450"/>
          <a:ext cx="9109075" cy="6344160"/>
        </p:xfrm>
        <a:graphic>
          <a:graphicData uri="http://schemas.openxmlformats.org/drawingml/2006/table">
            <a:tbl>
              <a:tblPr rtl="1"/>
              <a:tblGrid>
                <a:gridCol w="5435600">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ننظر الآن في مرآة في لغز لكن حينئذ وجها لوجه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الآن اعرف بعض المعرفة لكن حينئذ ساعرف كما عرفت.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اما الآن فيثبت الايمان والرجاء والمحبة هذه الثلاثة ولكن اعظمهن المحبة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Aujourd’hui nous voyons au moyen d’un miroir, d’une manière confuse, mais alors, nous verrons face à face ; aujourd’hui je connais partiellement, mais alors, je connaîtrai comme j’ai été connu.13 Maintenant donc ces trois choses demeurent : la foi, l’espérance, l’amour ; mais la plus grande, c’est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now we see in a mirror, dimly, but then face to face. Now I know in part, but then I shall know just as I also am known. 13 And now abide faith, hope, love, these three; but the greatest of these is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4596" name="Group 20"/>
          <p:cNvGraphicFramePr>
            <a:graphicFrameLocks noGrp="1"/>
          </p:cNvGraphicFramePr>
          <p:nvPr/>
        </p:nvGraphicFramePr>
        <p:xfrm>
          <a:off x="34925" y="44450"/>
          <a:ext cx="9109075" cy="6016563"/>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اتبعوا المحبة ولكن جدوا للمواهب الروحية وبالأولى ان تتنبأوا.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من يتكلم بلسان لا يكلم الناس بل الله لان ليس احد يسمع.</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ولكنه بالروح يتكلم باسرار.</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Recherchez l’amour. Aspirez aussi aux dons spirituels, mais surtout à celui de prophétie. 2 En effet, celui qui parle en langue ne parle pas aux hommes, mais à Dieu, car personne ne le comprend, et c’est en esprit qu’il dit des mystères.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Pursue love, and desire spiritual gifts, but especially that you may prophesy. 2 For he who speaks in a tongue does not speak to men but to God, for no one understands him; however, in the spirit he speaks mysteries.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81" name="Group 113"/>
          <p:cNvGraphicFramePr>
            <a:graphicFrameLocks noGrp="1"/>
          </p:cNvGraphicFramePr>
          <p:nvPr/>
        </p:nvGraphicFramePr>
        <p:xfrm>
          <a:off x="34925" y="115888"/>
          <a:ext cx="9109075" cy="569118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يتنبأ فيكلم الناس ببنيان ووعظ وتسلية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يتكلم بلسان يبني نفسه.واما من يتنبأ فيبني الكنيسة</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prophétise, au contraire, parle aux hommes, les édifie, les exhorte, les console. 4  Celui qui parle en langue s’édifie lui–même ; celui qui prophétise édifie l’Église.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he who prophesies speaks edification and exhortation and comfort to men. 4 He who speaks in a tongue edifies himself, but he who prophesies edifies the church.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79" name="Group 139"/>
          <p:cNvGraphicFramePr>
            <a:graphicFrameLocks noGrp="1"/>
          </p:cNvGraphicFramePr>
          <p:nvPr/>
        </p:nvGraphicFramePr>
        <p:xfrm>
          <a:off x="107950" y="44450"/>
          <a:ext cx="9036050" cy="6195760"/>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بطرس الرسول الأولى</a:t>
                      </a:r>
                      <a:r>
                        <a:rPr kumimoji="0" lang="en-US" sz="3200" b="0" i="0" u="sng" strike="noStrike" cap="none" normalizeH="0" baseline="0">
                          <a:ln>
                            <a:noFill/>
                          </a:ln>
                          <a:solidFill>
                            <a:srgbClr val="FF9933"/>
                          </a:solidFill>
                          <a:effectLst/>
                          <a:latin typeface="Arial" charset="0"/>
                          <a:cs typeface="Arial" charset="0"/>
                        </a:rPr>
                        <a:t>1:25 &amp; 2:1-10</a:t>
                      </a:r>
                      <a:r>
                        <a:rPr kumimoji="0" lang="ar-EG" sz="3600" b="0" i="0" u="sng"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1:25 &amp; 2:1-10</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this is the word which by the gospel was preached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laying aside all malice, all guile, hypocrisy, envy, and all evil speaking,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580" name="Rectangle 140"/>
          <p:cNvSpPr>
            <a:spLocks noGrp="1" noChangeArrowheads="1"/>
          </p:cNvSpPr>
          <p:nvPr>
            <p:ph type="ctrTitle"/>
          </p:nvPr>
        </p:nvSpPr>
        <p:spPr/>
        <p:txBody>
          <a:bodyPr/>
          <a:lstStyle/>
          <a:p>
            <a:r>
              <a:rPr lang="en-US" sz="1000"/>
              <a:t>3c</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69" name="Group 105"/>
          <p:cNvGraphicFramePr>
            <a:graphicFrameLocks noGrp="1"/>
          </p:cNvGraphicFramePr>
          <p:nvPr/>
        </p:nvGraphicFramePr>
        <p:xfrm>
          <a:off x="107950" y="44450"/>
          <a:ext cx="9036050" cy="5689601"/>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كنتم قد ذقتم ان الرب صالح</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5619" name="Group 19"/>
          <p:cNvGraphicFramePr>
            <a:graphicFrameLocks noGrp="1"/>
          </p:cNvGraphicFramePr>
          <p:nvPr/>
        </p:nvGraphicFramePr>
        <p:xfrm>
          <a:off x="107950" y="44450"/>
          <a:ext cx="9036050" cy="6770880"/>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Approchez–vous de lui, pierre vivante, rejetée par les hommes, mais choisie et précieuse devant Dieu,5  et vous–mêmes, comme des pierres vivantes, édifiez–vous pour former une maison spirituelle, un saint sacerdoce, en vue d’offrir des victimes spirituelles, agréables à Dieu par Jésus–Christ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Coming to Him as to a living stone, rejected indeed by men, but chosen by God and precious, 5 you also, as living stones, are being built up a spiritual house, a holy priesthood, to offer up spiritual sacrifices acceptable to God through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50" name="Group 42"/>
          <p:cNvGraphicFramePr>
            <a:graphicFrameLocks noGrp="1"/>
          </p:cNvGraphicFramePr>
          <p:nvPr/>
        </p:nvGraphicFramePr>
        <p:xfrm>
          <a:off x="34925" y="44450"/>
          <a:ext cx="9109075"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مختارا كريما والذي يؤمن به لن يخزى.</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car il y a dans l’Écriture: Voici, je pose en Sion une pierre angulaire, choisie, précieuse, Et celui qui croit en elle ne sera pas confondu.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it is also contained in the Scripture, Behold, I lay in Zion a chief cornerstone, elect, precious, and he who believes on Him will by no means be put to shame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641" name="Group 17"/>
          <p:cNvGraphicFramePr>
            <a:graphicFrameLocks noGrp="1"/>
          </p:cNvGraphicFramePr>
          <p:nvPr/>
        </p:nvGraphicFramePr>
        <p:xfrm>
          <a:off x="34925" y="44450"/>
          <a:ext cx="9109075" cy="6089588"/>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 فالحجر الذي رفضه البناؤون هو قد صار راس الزاوية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L’honneur est donc pour vous qui croyez. Mais, pour les incrédules, La pierre qu’ont rejetée ceux qui bâtissaient Est devenue la principale, celle de l’angle Et une pierre d’achoppement Et un rocher de scandale. 8  Ils s’y achoppent en désobéissant à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to you who believe, He is precious; but to those who are disobedient, The stone which the builders rejected has become the chief cornerstone,'' 8 and A stone of stumbling and a rock of offense.'' They stumble,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49" name="Group 77"/>
          <p:cNvGraphicFramePr>
            <a:graphicFrameLocks noGrp="1"/>
          </p:cNvGraphicFramePr>
          <p:nvPr/>
        </p:nvGraphicFramePr>
        <p:xfrm>
          <a:off x="107950" y="44450"/>
          <a:ext cx="9036050" cy="6230303"/>
        </p:xfrm>
        <a:graphic>
          <a:graphicData uri="http://schemas.openxmlformats.org/drawingml/2006/table">
            <a:tbl>
              <a:tblPr rtl="1"/>
              <a:tblGrid>
                <a:gridCol w="414020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يعثرون غير طائعين للكلمة الامر الذي جعلوا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c’est à quoi ils ont été destinés. 9 Vous, par contre, vous êtes une race élue, un sacerdoce royal, une nation sainte, un peuple racheté, afin d’annoncer les vertus de celui qui vous a appelés des ténèbres à son admirable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being disobedient to the word, to which they also were appointed. 9 But you are a chosen generation, a royal priesthood, a holy nation, His own special people, that you may proclaim the praises of Him who called you out of darkness into His marvelous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63" name="Group 75"/>
          <p:cNvGraphicFramePr>
            <a:graphicFrameLocks noGrp="1"/>
          </p:cNvGraphicFramePr>
          <p:nvPr/>
        </p:nvGraphicFramePr>
        <p:xfrm>
          <a:off x="107950" y="44450"/>
          <a:ext cx="9036050" cy="6201157"/>
        </p:xfrm>
        <a:graphic>
          <a:graphicData uri="http://schemas.openxmlformats.org/drawingml/2006/table">
            <a:tbl>
              <a:tblPr rtl="1"/>
              <a:tblGrid>
                <a:gridCol w="54356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5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55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55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34" name="Group 122"/>
          <p:cNvGraphicFramePr>
            <a:graphicFrameLocks noGrp="1"/>
          </p:cNvGraphicFramePr>
          <p:nvPr/>
        </p:nvGraphicFramePr>
        <p:xfrm>
          <a:off x="34925" y="44450"/>
          <a:ext cx="9109075" cy="6156960"/>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 9:22-30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شاول فكان يزداد قوة ويحيّر اليهود الساكنين في دمشق محققا ان هذا هو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تمت ايام كثيرة تشاور اليهود ليقتلوه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9:22-30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Cependant Saul se fortifiait intérieurement de plus en plus et confondait les Juifs qui habitaient Damas, en démontrant que Jésus est le Christ. 23 Après un temps assez long, les Juifs se concertèrent pour le faire mourir,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9:22-30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Saul increased all the more in strength, and confounded the Jews who dwelt in Damascus, proving that this Jesus is the Christ. 23 Now after many days were past, the Jews plotted to kill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4635" name="Rectangle 123"/>
          <p:cNvSpPr>
            <a:spLocks noGrp="1" noChangeArrowheads="1"/>
          </p:cNvSpPr>
          <p:nvPr>
            <p:ph type="ctrTitle"/>
          </p:nvPr>
        </p:nvSpPr>
        <p:spPr/>
        <p:txBody>
          <a:bodyPr/>
          <a:lstStyle/>
          <a:p>
            <a:r>
              <a:rPr lang="en-US" sz="1000"/>
              <a:t>3a</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2" name="Group 96"/>
          <p:cNvGraphicFramePr>
            <a:graphicFrameLocks noGrp="1"/>
          </p:cNvGraphicFramePr>
          <p:nvPr/>
        </p:nvGraphicFramePr>
        <p:xfrm>
          <a:off x="107950" y="115888"/>
          <a:ext cx="892810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فعلم شاول بمكيدتهم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وكانوا يراقبون الابواب ايضا نهارا وليلا ليقتلوه. فاخذه التلاميذ ليلا وانزلوه من السور مدلين اياه في سل</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leur complot fut connu de Saul. Ils surveillaient même les portes jour et nuit, afin de le faire mourir. 25  Mais, de nuit, les disciples le prirent et le descendirent le long de la muraille, dans une corbeille.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their plot became known to Saul. And they watched the gates day and night, to kill him. 25 Then the disciples took him by night and let him down through the wall in a large basket.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7669" name="Group 21"/>
          <p:cNvGraphicFramePr>
            <a:graphicFrameLocks noGrp="1"/>
          </p:cNvGraphicFramePr>
          <p:nvPr/>
        </p:nvGraphicFramePr>
        <p:xfrm>
          <a:off x="107950" y="115888"/>
          <a:ext cx="8928100" cy="5978526"/>
        </p:xfrm>
        <a:graphic>
          <a:graphicData uri="http://schemas.openxmlformats.org/drawingml/2006/table">
            <a:tbl>
              <a:tblPr rtl="1"/>
              <a:tblGrid>
                <a:gridCol w="410368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شاول الى اورشليم حاول ان يلتصق بالتلاميذ.وكان الجميع يخافونه غير مصدقين انه تلميذ.</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Arrivé à Jérusalem, Saul tâcha de se joindre aux disciples ; mais tous le craignaient, ne croyant pas qu’il fût un disciple.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when Saul had come to Jerusalem, he tried to join the disciples; but they were all afraid of him, and did not believe that he was a disciple.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640" name="Group 104"/>
          <p:cNvGraphicFramePr>
            <a:graphicFrameLocks noGrp="1"/>
          </p:cNvGraphicFramePr>
          <p:nvPr/>
        </p:nvGraphicFramePr>
        <p:xfrm>
          <a:off x="107950" y="44450"/>
          <a:ext cx="9072563" cy="6437376"/>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فاخذه برنابا واحضره الى الرسل وحدثهم كيف ابصر الرب في الطريق وانه كلمه وكيف جاهر في دمشق باسم يسوع. فكان معهم يدخل ويخرج في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Alors Barnabas le prit avec lui, le conduisit vers les apôtres et leur raconta comment, sur le chemin, Saul avait vu le Seigneur qui lui avait parlé, et comment à Damas il s’était exprimé ouvertement au nom de Jésus. 28 Il allait et venait avec eux à Jérusalem et s’exprimait ouvertement au nom du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Barnabas took him and brought him to the apostles. And he declared to them how he had seen the Lord on the road, and that He had spoken to him, and how he had preached boldly at Damascus in the name of Jesus. 28 So he was with them at Jerusalem, coming in and going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42" name="Group 82"/>
          <p:cNvGraphicFramePr>
            <a:graphicFrameLocks noGrp="1"/>
          </p:cNvGraphicFramePr>
          <p:nvPr/>
        </p:nvGraphicFramePr>
        <p:xfrm>
          <a:off x="107950" y="44450"/>
          <a:ext cx="9036050" cy="6002784"/>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ويجاهر باسم الرب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يخاطب ويباحث اليونانيين فحاولوا ان يقتلوه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علم الاخوة احدروه الى قيصرية وارسلوه الى طرسوس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Il parlait aussi et discutait avec les Hellénistes ; mais ceux–ci cherchaient à le faire mourir. 30 Les frères en eurent connaissance, le conduisirent à Césarée et le firent partir pour Tarse.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he spoke boldly in the name of the Lord Jesus and disputed against the Hellenists, but they attempted to kill him. 30 When the brethren found out, they brought him down to Caesarea and sent him out to Tarsus.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62" name="Group 78"/>
          <p:cNvGraphicFramePr>
            <a:graphicFrameLocks noGrp="1"/>
          </p:cNvGraphicFramePr>
          <p:nvPr/>
        </p:nvGraphicFramePr>
        <p:xfrm>
          <a:off x="34925" y="44450"/>
          <a:ext cx="9109075" cy="602284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يا عبيد الرب.سبحوا اسم الرب. ليكن اسم الرب مباركا من الآن والى الابد.</a:t>
                      </a:r>
                      <a:r>
                        <a:rPr kumimoji="0" lang="ar-SA" sz="2800" b="1" i="0" u="none" strike="noStrike" cap="none" normalizeH="0" baseline="0" dirty="0">
                          <a:ln>
                            <a:noFill/>
                          </a:ln>
                          <a:solidFill>
                            <a:schemeClr val="tx1"/>
                          </a:solidFill>
                          <a:effectLst/>
                          <a:latin typeface="Arial" charset="0"/>
                          <a:cs typeface="Arial" charset="0"/>
                        </a:rPr>
                        <a:t>ه</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Louez l’Éternel ! Serviteurs de l’Éternel, louez, Louez le nom de l’Éternel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le nom de l’Éternel soit béni, Dès maintenant et à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1Praise the LORD! Praise, O servants of the LORD, praise the name of the LORD!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663" name="Rectangle 79"/>
          <p:cNvSpPr>
            <a:spLocks noGrp="1" noChangeArrowheads="1"/>
          </p:cNvSpPr>
          <p:nvPr>
            <p:ph type="ctrTitle"/>
          </p:nvPr>
        </p:nvSpPr>
        <p:spPr/>
        <p:txBody>
          <a:bodyPr/>
          <a:lstStyle/>
          <a:p>
            <a:r>
              <a:rPr lang="en-US" sz="1000" dirty="0"/>
              <a:t>3pg</a:t>
            </a:r>
          </a:p>
        </p:txBody>
      </p:sp>
      <p:sp>
        <p:nvSpPr>
          <p:cNvPr id="4" name="Text Box 29">
            <a:hlinkClick r:id="" action="ppaction://macro?name=LetThemExaltHimForBishop"/>
          </p:cNvPr>
          <p:cNvSpPr txBox="1">
            <a:spLocks noChangeArrowheads="1"/>
          </p:cNvSpPr>
          <p:nvPr/>
        </p:nvSpPr>
        <p:spPr bwMode="auto">
          <a:xfrm>
            <a:off x="6929454" y="542926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730" name="Group 122"/>
          <p:cNvGraphicFramePr>
            <a:graphicFrameLocks noGrp="1"/>
          </p:cNvGraphicFramePr>
          <p:nvPr/>
        </p:nvGraphicFramePr>
        <p:xfrm>
          <a:off x="34925" y="44450"/>
          <a:ext cx="9109075" cy="5978526"/>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2 : 13 –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انصرفوا اذا ملاك الرب قد ظهر ليوسف في حلم قائلا قم وخذ الصبي وامه واهرب الى مصر وكن هناك حتى اقول لك.</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2:13-23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Après leur départ, un ange du Seigneur apparut en songe à Joseph, et dit : Lève–toi, prends le petit enfant et sa mère, fuis en Égypte et restes–y jusqu’à ce que je te parle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2:13-23</a:t>
                      </a:r>
                      <a:endParaRPr kumimoji="0" lang="en-US"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when they had departed, behold, an angel of the Lord appeared to Joseph in a dream, saying, Arise, take the young Child and His mother, flee to Egypt, and stay there until I bring you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8731" name="Rectangle 123"/>
          <p:cNvSpPr>
            <a:spLocks noGrp="1" noChangeArrowheads="1"/>
          </p:cNvSpPr>
          <p:nvPr>
            <p:ph type="ctrTitle"/>
          </p:nvPr>
        </p:nvSpPr>
        <p:spPr/>
        <p:txBody>
          <a:bodyPr/>
          <a:lstStyle/>
          <a:p>
            <a:r>
              <a:rPr lang="en-US" sz="1000" dirty="0"/>
              <a:t>3g</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15" name="Group 83"/>
          <p:cNvGraphicFramePr>
            <a:graphicFrameLocks noGrp="1"/>
          </p:cNvGraphicFramePr>
          <p:nvPr/>
        </p:nvGraphicFramePr>
        <p:xfrm>
          <a:off x="34925" y="44450"/>
          <a:ext cx="9109075" cy="6766560"/>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هيرودس مزمع ان يطلب الصبي ليهلكه.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 واخذ الصبي وامه ليلا وانصرف الى مصر.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هناك الى وفاة هيرودس.لكي يتم ما قيل من الرب بالنبي القائل من مصر دعوت ابني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Hérode va rechercher le petit enfant pour le faire périr.14  Joseph se leva, prit de nuit le petit enfant et sa mère, et se retira en Égypte.15 Il y resta jusqu’à la mort d’Hérode, afin que s’accomplisse ce que le Seigneur avait déclaré par le prophète : J’ai appelé mon fils hors d’Égypte.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Herod will seek the young Child to destroy Him.''14 When he arose, he took the young Child and His mother by night and departed for Egypt, 15 and was there until the death of Herod, that it might be fulfilled which was spoken by the Lord through the prophet, saying, Out of Egypt I called My Son.''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652" name="Group 28"/>
          <p:cNvGraphicFramePr>
            <a:graphicFrameLocks noGrp="1"/>
          </p:cNvGraphicFramePr>
          <p:nvPr/>
        </p:nvGraphicFramePr>
        <p:xfrm>
          <a:off x="107950" y="44450"/>
          <a:ext cx="9036050" cy="6369685"/>
        </p:xfrm>
        <a:graphic>
          <a:graphicData uri="http://schemas.openxmlformats.org/drawingml/2006/table">
            <a:tbl>
              <a:tblPr rtl="1"/>
              <a:tblGrid>
                <a:gridCol w="38512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لما رأى هيرودس ان المجوس سخروا به غضب جدا.فارسل وقتل جميع الصبيان الذين في بيت لحم وفي كل تخومها من ابن سنتين فما دون بحسب الزمان الذي تحققه من المجوس.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Quand Hérode se vit joué par les mages, sa fureur fut extrême, il envoya tuer tous les enfants de deux ans et au–dessous qui étaient à Bethléhem et dans son territoire, d’après l’époque qu’il s’était fait préciser par les mages.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Herod, when he saw that he was deceived by the wise men, was exceedingly angry; and he sent forth and put to death all the male children who were in Bethlehem and in all its districts, from two years old and under, according to the time which he had determined from the wise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75" name="Group 27"/>
          <p:cNvGraphicFramePr>
            <a:graphicFrameLocks noGrp="1"/>
          </p:cNvGraphicFramePr>
          <p:nvPr/>
        </p:nvGraphicFramePr>
        <p:xfrm>
          <a:off x="34925" y="115888"/>
          <a:ext cx="9074150" cy="608742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تم ما قيل بارميا النبي القائل. صوت سمع في الرامة نوح وبكاء وعويل كثير.راحيل تبكي على اولادها ولا تريد ان تتعزى لانهم ليسوا بموجودين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Alors s’accomplit ce qui avait été annoncé par le prophète Jérémie :18 Une voix s’est fait entendre à Rama, Des pleurs et beaucoup de lamentations : C’est Rachel qui pleure ses enfants ; Elle n’a pas voulu être consolée, Parce qu’ils ne sont plus.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was fulfilled what was spoken by Jeremiah the prophet, saying: 18 A voice was heard in Ramah, lamentation, weeping, and great mourning, Rachel weeping for her children, refusing to be comforted, because they are no more.''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700" name="Group 28"/>
          <p:cNvGraphicFramePr>
            <a:graphicFrameLocks noGrp="1"/>
          </p:cNvGraphicFramePr>
          <p:nvPr/>
        </p:nvGraphicFramePr>
        <p:xfrm>
          <a:off x="107950" y="44450"/>
          <a:ext cx="9036050" cy="6158865"/>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مات هيرودس اذا ملاك الرب قد ظهر في حلم ليوسف في مصر</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قم وخذ الصبي وامه واذهب الى ارض اسرائيل.لانه قد مات الذين كانوا يطلبون نفس الصبي.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Après la mort d’Hérode, un ange du Seigneur apparut en songe à Joseph, en Égypte, 20 et dit : Lève–toi, prends le petit enfant et sa mère, et retourne dans le pays d’Israël, car ceux qui en voulaient à la vie du petit enfant sont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when Herod was dead, behold, an angel of the Lord appeared in a dream to Joseph in Egypt, 20 saying, Arise, take the young Child and His mother, and go to the land of Israel, for those who sought the young Child's life are dead.''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722" name="Group 26"/>
          <p:cNvGraphicFramePr>
            <a:graphicFrameLocks noGrp="1"/>
          </p:cNvGraphicFramePr>
          <p:nvPr/>
        </p:nvGraphicFramePr>
        <p:xfrm>
          <a:off x="107950" y="44450"/>
          <a:ext cx="9036050" cy="6369685"/>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واخذ الصبي وامه وجاء الى ارض اسرائيل. ولكن لما سمع ان ارخيلاوس يملك على اليهودية عوضا عن هيرودس ابيه خاف ان يذهب الى هناك.واذ أوحي اليه في حلم انصرف الى نواحي الجليل.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Joseph se leva, prit le petit enfant et sa mère et rentra dans le pays d’Israël. 22  Mais quand il apprit qu’Archélaüs régnait sur la Judée à la place d’Hérode, son père, il craignit de s’y rendre, et, divinement averti en songe, il se retira dans le territoire de la Galilée,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he arose, took the young Child and His mother, and came into the land of Israel. 22 But when he heard that Archelaus was reigning over Judea instead of his father Herod, he was afraid to go there. And being warned by God in a dream, he turned aside into the region of Galilee.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58" name="Group 78"/>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وأتى وسكن في مدينة يقال لها ناصرة.لكي يتم ما قيل بالانبياء انه سيدعى ناصريا</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et vint demeurer dans une ville appelée Nazareth, afin que s’accomplisse ce qui avait été annoncé par les prophètes : Il sera appelé Nazaréen.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he came and dwelt in a city called Nazareth, that it might be fulfilled which was spoken by the prophets, He shall be called a Nazarene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34" name="Group 22"/>
          <p:cNvGraphicFramePr>
            <a:graphicFrameLocks noGrp="1"/>
          </p:cNvGraphicFramePr>
          <p:nvPr/>
        </p:nvGraphicFramePr>
        <p:xfrm>
          <a:off x="539750" y="1484313"/>
          <a:ext cx="8137525" cy="36271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4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7630" name="Group 14"/>
          <p:cNvGraphicFramePr>
            <a:graphicFrameLocks noGrp="1"/>
          </p:cNvGraphicFramePr>
          <p:nvPr/>
        </p:nvGraphicFramePr>
        <p:xfrm>
          <a:off x="34925" y="44450"/>
          <a:ext cx="9074150" cy="665797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19:1,4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a:t>
                      </a:r>
                      <a:r>
                        <a:rPr kumimoji="0" lang="en-C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Les cieux racontent la gloire de </a:t>
                      </a:r>
                      <a:r>
                        <a:rPr kumimoji="0" lang="fr-FR" sz="2800" b="0" i="0" u="none" strike="noStrike" cap="none" normalizeH="0" baseline="0" dirty="0" err="1">
                          <a:ln>
                            <a:noFill/>
                          </a:ln>
                          <a:solidFill>
                            <a:schemeClr val="bg1"/>
                          </a:solidFill>
                          <a:effectLst/>
                          <a:latin typeface="Arial" charset="0"/>
                          <a:cs typeface="Arial" charset="0"/>
                        </a:rPr>
                        <a:t>Dieu,le</a:t>
                      </a:r>
                      <a:r>
                        <a:rPr kumimoji="0" lang="fr-FR" sz="2800" b="0" i="0" u="none" strike="noStrike" cap="none" normalizeH="0" baseline="0" dirty="0">
                          <a:ln>
                            <a:noFill/>
                          </a:ln>
                          <a:solidFill>
                            <a:schemeClr val="bg1"/>
                          </a:solidFill>
                          <a:effectLst/>
                          <a:latin typeface="Arial" charset="0"/>
                          <a:cs typeface="Arial" charset="0"/>
                        </a:rPr>
                        <a:t>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harmonie éclate sur toute la terre, Et leur langage jusqu'au bout du monde.       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87631" name="Rectangle 15"/>
          <p:cNvSpPr>
            <a:spLocks noGrp="1" noChangeArrowheads="1"/>
          </p:cNvSpPr>
          <p:nvPr>
            <p:ph type="ctrTitle"/>
          </p:nvPr>
        </p:nvSpPr>
        <p:spPr/>
        <p:txBody>
          <a:bodyPr/>
          <a:lstStyle/>
          <a:p>
            <a:r>
              <a:rPr lang="en-US" sz="1000" dirty="0"/>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8642" name="Group 2"/>
          <p:cNvGraphicFramePr>
            <a:graphicFrameLocks noGrp="1"/>
          </p:cNvGraphicFramePr>
          <p:nvPr/>
        </p:nvGraphicFramePr>
        <p:xfrm>
          <a:off x="34925" y="44450"/>
          <a:ext cx="9074150" cy="6294692"/>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15 : 7 - 16</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Jean 15 :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88653" name="Rectangle 13"/>
          <p:cNvSpPr>
            <a:spLocks noGrp="1" noChangeArrowheads="1"/>
          </p:cNvSpPr>
          <p:nvPr>
            <p:ph type="ctrTitle"/>
          </p:nvPr>
        </p:nvSpPr>
        <p:spPr/>
        <p:txBody>
          <a:bodyPr/>
          <a:lstStyle/>
          <a:p>
            <a:r>
              <a:rPr lang="en-US" sz="1000"/>
              <a:t>4v</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9666" name="Group 2"/>
          <p:cNvGraphicFramePr>
            <a:graphicFrameLocks noGrp="1"/>
          </p:cNvGraphicFramePr>
          <p:nvPr/>
        </p:nvGraphicFramePr>
        <p:xfrm>
          <a:off x="107950" y="44450"/>
          <a:ext cx="9001125" cy="5942965"/>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احبني الآب كذلك احببتكم انا.اثبتوا في محبتي. ان حفظتم وصاياي تثبتون في محبتي كما اني انا قد حفظت وصايا ابي واثبت في محبته.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le Père m'a aimé, moi aussi je vous ai aimés; demeurez dans mon amour. 10 Si vous observez mes commandements, vous demeurerez dans mon amour, comme, en observant les commandements de mon Père, je demeure dans son amour.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0690" name="Group 2"/>
          <p:cNvGraphicFramePr>
            <a:graphicFrameLocks noGrp="1"/>
          </p:cNvGraphicFramePr>
          <p:nvPr/>
        </p:nvGraphicFramePr>
        <p:xfrm>
          <a:off x="107950" y="44450"/>
          <a:ext cx="9001125" cy="644112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كلمتكم بهذا لكي يثبت فرحي فيكم ويكمل فرحكم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هذه هي وصيتي ان تحبوا بعضكم بعضا كما احببتكم.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لاحد حب اعظم من هذا ان يضع احد نفسه لاجل احبائه.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vous ai dit cela pour que ma joie soit en vous et que votre joie soit parfaite.12 Voici mon commandement: aimez-vous les uns les autres comme je vous ai aimés. 13 Nul n'a d'amour plus grand que celui qui se dessaisit de sa vie pour ceux qu'il aime.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1714" name="Group 2"/>
          <p:cNvGraphicFramePr>
            <a:graphicFrameLocks noGrp="1"/>
          </p:cNvGraphicFramePr>
          <p:nvPr/>
        </p:nvGraphicFramePr>
        <p:xfrm>
          <a:off x="34925" y="188913"/>
          <a:ext cx="9074150" cy="6339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احبائي ان فعلتم ما اوصيكم به.لا اعود اسميكم عبيدا لان العبد لا يعلم ما يعمل سيده.لكني قد سميتكم احباء لاني أعلمتكم بكل ما سمعته من ابي.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mes amis si vous faites ce que je vous commande. 15 Je ne vous appelle plus serviteurs, car le serviteur reste dans l'ignorance de ce que fait son maître; je vous appelle amis, parce que tout ce que j'ai entendu auprès de mon Père, je vous l'ai fait connaître.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2738" name="Group 2"/>
          <p:cNvGraphicFramePr>
            <a:graphicFrameLocks noGrp="1"/>
          </p:cNvGraphicFramePr>
          <p:nvPr/>
        </p:nvGraphicFramePr>
        <p:xfrm>
          <a:off x="34925" y="115888"/>
          <a:ext cx="9074150" cy="573925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انتم اخترتموني بل انا اخترتكم واقمتكم لتذهبوا وتأتوا بثمر ويدوم ثمركم.لكي يعطيكم الآب كل ما طلبتم باسمي.</a:t>
                      </a:r>
                      <a:r>
                        <a:rPr kumimoji="0" lang="en-C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vous qui m'avez choisi, c'est moi qui vous ai choisis et institués pour que vous alliez, que vous portiez du fruit et que votre fruit demeure: si bien que tout ce que vous demanderez au Père en mon nom, il vous l'accordera.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93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786" name="Group 2"/>
          <p:cNvGraphicFramePr>
            <a:graphicFrameLocks noGrp="1"/>
          </p:cNvGraphicFramePr>
          <p:nvPr/>
        </p:nvGraphicFramePr>
        <p:xfrm>
          <a:off x="107950" y="44450"/>
          <a:ext cx="9001125" cy="6550724"/>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45 :1-2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فاض قلبي بكلام صالح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متكلم انا بانشائي للملك.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انسكبت النعمة على شفتيك لذلك باركك الله الى الابد.</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ar-EG"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vibrant de paroles, je dis mes poèmes en l'honneur du 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la grâce coule de tes lèvres; aussi Dieu t'a béni à tout jamais,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heart is overflowing with a good theme; I recite my composition concerning the King.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94797" name="Rectangle 13"/>
          <p:cNvSpPr>
            <a:spLocks noGrp="1" noChangeArrowheads="1"/>
          </p:cNvSpPr>
          <p:nvPr>
            <p:ph type="ctrTitle"/>
          </p:nvPr>
        </p:nvSpPr>
        <p:spPr/>
        <p:txBody>
          <a:bodyPr/>
          <a:lstStyle/>
          <a:p>
            <a:r>
              <a:rPr lang="en-US" sz="1000" dirty="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5810" name="Group 2"/>
          <p:cNvGraphicFramePr>
            <a:graphicFrameLocks noGrp="1"/>
          </p:cNvGraphicFramePr>
          <p:nvPr/>
        </p:nvGraphicFramePr>
        <p:xfrm>
          <a:off x="34925" y="44450"/>
          <a:ext cx="9001125" cy="615696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1 :1 –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95821" name="Rectangle 13"/>
          <p:cNvSpPr>
            <a:spLocks noGrp="1" noChangeArrowheads="1"/>
          </p:cNvSpPr>
          <p:nvPr>
            <p:ph type="ctrTitle"/>
          </p:nvPr>
        </p:nvSpPr>
        <p:spPr/>
        <p:txBody>
          <a:bodyPr/>
          <a:lstStyle/>
          <a:p>
            <a:r>
              <a:rPr lang="en-US" sz="1000"/>
              <a:t>4m</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6834" name="Group 2"/>
          <p:cNvGraphicFramePr>
            <a:graphicFrameLocks noGrp="1"/>
          </p:cNvGraphicFramePr>
          <p:nvPr/>
        </p:nvGraphicFramePr>
        <p:xfrm>
          <a:off x="34925" y="44450"/>
          <a:ext cx="9074150"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كان انسان مرسل من الله اسمه يوحنا. هذا جاء للشهادة ليشهد للنور لكي يؤمن الكل بواسطته.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96845" name="Rectangle 13"/>
          <p:cNvSpPr>
            <a:spLocks noGrp="1" noChangeArrowheads="1"/>
          </p:cNvSpPr>
          <p:nvPr>
            <p:ph type="ctrTitle"/>
          </p:nvPr>
        </p:nvSpPr>
        <p:spPr/>
        <p:txBody>
          <a:bodyPr/>
          <a:lstStyle/>
          <a:p>
            <a:endParaRPr lang="en-US" sz="1000"/>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7858" name="Group 2"/>
          <p:cNvGraphicFramePr>
            <a:graphicFrameLocks noGrp="1"/>
          </p:cNvGraphicFramePr>
          <p:nvPr/>
        </p:nvGraphicFramePr>
        <p:xfrm>
          <a:off x="34925" y="115888"/>
          <a:ext cx="9074150" cy="56556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au monde, illumine tout homme.10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8882" name="Group 2"/>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 13 Ceux-là ne sont pas nés du sang, ni d'un vouloir de chair, ni d'un vouloir d'homme, mais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9906" name="Group 2"/>
          <p:cNvGraphicFramePr>
            <a:graphicFrameLocks noGrp="1"/>
          </p:cNvGraphicFramePr>
          <p:nvPr/>
        </p:nvGraphicFramePr>
        <p:xfrm>
          <a:off x="34925" y="-269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0930"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a:t>
                      </a:r>
                      <a:r>
                        <a:rPr kumimoji="0" lang="fr-CA" sz="28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De sa plénitude en effet, tous, nous avons reçu, et grâce sur grâce. 17 Si la Loi fut donnée par Moïse, la grâce et la vérité sont venues par Jésus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19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019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019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019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002"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بولس الرسول الأولى إلى أهل </a:t>
                      </a:r>
                      <a:r>
                        <a:rPr kumimoji="0" lang="ar-EG" sz="3600" b="0" i="0" u="sng" strike="noStrike" cap="none" normalizeH="0" baseline="0">
                          <a:ln>
                            <a:noFill/>
                          </a:ln>
                          <a:solidFill>
                            <a:srgbClr val="FF9900"/>
                          </a:solidFill>
                          <a:effectLst/>
                          <a:latin typeface="Arial" charset="0"/>
                          <a:cs typeface="Arial" charset="0"/>
                        </a:rPr>
                        <a:t>رومية ( 10 : 4 -18 )</a:t>
                      </a:r>
                      <a:endParaRPr kumimoji="0" lang="en-US"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10 :4-18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4013" name="Rectangle 13"/>
          <p:cNvSpPr>
            <a:spLocks noGrp="1" noChangeArrowheads="1"/>
          </p:cNvSpPr>
          <p:nvPr>
            <p:ph type="ctrTitle"/>
          </p:nvPr>
        </p:nvSpPr>
        <p:spPr/>
        <p:txBody>
          <a:bodyPr/>
          <a:lstStyle/>
          <a:p>
            <a:r>
              <a:rPr lang="en-US" sz="1000" dirty="0"/>
              <a:t>4p</a:t>
            </a: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5026"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المسيح.او من يهبط الى الهاوية اي ليصعد المسيح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7 Qui descendra dans l'abîme?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50"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Cette parole, c'est la parole de la foi que nous proclamons. 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074"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salutar 11 l'Ecriture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salvation.11 For the Scripture says, Whoever believes on Him will not be put to shame.12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098" name="Group 2"/>
          <p:cNvGraphicFramePr>
            <a:graphicFrameLocks noGrp="1"/>
          </p:cNvGraphicFramePr>
          <p:nvPr/>
        </p:nvGraphicFramePr>
        <p:xfrm>
          <a:off x="34925" y="115888"/>
          <a:ext cx="9074150" cy="58000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22" name="Group 2"/>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46" name="Group 2"/>
          <p:cNvGraphicFramePr>
            <a:graphicFrameLocks noGrp="1"/>
          </p:cNvGraphicFramePr>
          <p:nvPr/>
        </p:nvGraphicFramePr>
        <p:xfrm>
          <a:off x="34925" y="115888"/>
          <a:ext cx="9074150"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Christ.18 Je demande alors: N'auraient-ils pas entendu? Mais si! Par toute la terre a retenti leur voix et jusqu'aux extrémités du monde leurs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11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21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2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21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42" name="Group 2"/>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3200" b="0" i="0" u="sng" strike="noStrike" cap="none" normalizeH="0" baseline="0">
                          <a:ln>
                            <a:noFill/>
                          </a:ln>
                          <a:solidFill>
                            <a:srgbClr val="FF9900"/>
                          </a:solidFill>
                          <a:effectLst/>
                          <a:latin typeface="Arial" charset="0"/>
                          <a:cs typeface="Arial" charset="0"/>
                        </a:rPr>
                        <a:t>1:1-10 &amp; 2:1-6) </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Ce qui était dès le commencement, ce que nous avons entendu, ce que nous avons vu de nos yeux, ce que nous avons contemplé et que nos mains ont touché du Verbe de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4253" name="Rectangle 13"/>
          <p:cNvSpPr>
            <a:spLocks noGrp="1" noChangeArrowheads="1"/>
          </p:cNvSpPr>
          <p:nvPr>
            <p:ph type="ctrTitle"/>
          </p:nvPr>
        </p:nvSpPr>
        <p:spPr/>
        <p:txBody>
          <a:bodyPr/>
          <a:lstStyle/>
          <a:p>
            <a:r>
              <a:rPr lang="en-US" sz="1000"/>
              <a:t>4c</a:t>
            </a: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66"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290"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نخبركم به لكي يكون لكم ايضا شركة معنا.واما شركتنا نحن فهي مع الآب ومع ابنه يسوع المسيح. ونكتب اليكم هذا لكي يكون فرحكم كاملا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Et notre communion est communion avec le Père et avec son Fils Jésus Christ. 4 Et nous vous écrivons cela, pour que notre joie soit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14" name="Group 2"/>
          <p:cNvGraphicFramePr>
            <a:graphicFrameLocks noGrp="1"/>
          </p:cNvGraphicFramePr>
          <p:nvPr/>
        </p:nvGraphicFramePr>
        <p:xfrm>
          <a:off x="0" y="44450"/>
          <a:ext cx="9074150" cy="60413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82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الخبر الذي سمعناه منه ونخبركم به ان الله نور وليس فيه ظلمة البتة.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voici le message que nous avons entendu de lui et que nous vous dévoilons: Dieu est lumière, et de ténèbres, il n'y a pas trace en lui.6 Si nous disons: Nous sommes en communion avec lui, tout en marchant dans les ténèbres, nous mentons et nous ne faisons pas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8338" name="Group 2"/>
          <p:cNvGraphicFramePr>
            <a:graphicFrameLocks noGrp="1"/>
          </p:cNvGraphicFramePr>
          <p:nvPr/>
        </p:nvGraphicFramePr>
        <p:xfrm>
          <a:off x="34925" y="115888"/>
          <a:ext cx="9074150" cy="636968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سلكنا في النور كما هو في النور فلنا شركة بعضنا مع بعض ودم يسوع المسيح ابنه يطهرنا من كل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lui-même est dans la lumière, nous sommes en communion les uns avec les autres, et le sang de Jésus, son Fils, nous purifie de tout péché. 8 Si nous disons: "Nous n'avons pas de péché", nous nous égarons nous-mêmes et la vérité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9362"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اعترفنا بخطايانا فهو امين وعادل حتى يغفر لنا خطايانا ويطهرنا من كل اثم.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اننا لم نخطئ نجعله كاذبا وكلمته ليست فينا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fidèle et juste comme il est, il nous pardonnera nos péchés et nous purifiera de toute iniquité. 10 Si nous disons: "Nous ne sommes pas pécheurs", nous faisons de lui un menteur, et sa parole n'est pas en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386"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لخطايانا فقط بل لخطايا كل العالم ايضا</a:t>
                      </a:r>
                      <a:r>
                        <a:rPr kumimoji="0" lang="en-US"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 2 car il est, lui, victime d'expiation pour nos péchés; et pas seulement pour les nôtres, mais encore pour ceux du monde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10"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قال قد عرفته وهو لا يحفظ وصاياه فهو كاذب وليس الحق فيه.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34" name="Group 2"/>
          <p:cNvGraphicFramePr>
            <a:graphicFrameLocks noGrp="1"/>
          </p:cNvGraphicFramePr>
          <p:nvPr/>
        </p:nvGraphicFramePr>
        <p:xfrm>
          <a:off x="34925" y="44450"/>
          <a:ext cx="9074150" cy="6099747"/>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بهذا نعرف اننا فيه. من قال انه ثابت فيه ينبغي انه كما سلك ذاك هكذا يسلك هو ايضا.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34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24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244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244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30" name="Group 2"/>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3  : 1 - 16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اعرج من بطن امه يحمل.</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3:1-16</a:t>
                      </a:r>
                      <a:r>
                        <a:rPr kumimoji="0" lang="fr-FR" sz="3200" b="0"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3:1-16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6541" name="Rectangle 13"/>
          <p:cNvSpPr>
            <a:spLocks noGrp="1" noChangeArrowheads="1"/>
          </p:cNvSpPr>
          <p:nvPr>
            <p:ph type="ctrTitle"/>
          </p:nvPr>
        </p:nvSpPr>
        <p:spPr/>
        <p:txBody>
          <a:bodyPr/>
          <a:lstStyle/>
          <a:p>
            <a:r>
              <a:rPr lang="en-US" sz="1000"/>
              <a:t>4a</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7554"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8578" name="Group 2"/>
          <p:cNvGraphicFramePr>
            <a:graphicFrameLocks noGrp="1"/>
          </p:cNvGraphicFramePr>
          <p:nvPr/>
        </p:nvGraphicFramePr>
        <p:xfrm>
          <a:off x="34925" y="44450"/>
          <a:ext cx="9074150" cy="679640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فتفرس فيه بطرس مع يوحنا وقال انظر الينا. فلاحظهما منتظرا ان يأخذ منهما شيئا.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6 Pierre lui dit: "De l'or ou de l'argent, je n'en ai pas; mais ce que j'ai, je te le donne: au nom de Jésus Christ, le Nazaréen, marche!". Et, le prenant par la main droite, il le fit lever.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6 Then Peter said, Silver and gold I do not have, but what I do have I give you: In the name of Jesus Christ of Nazareth,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9602" name="Group 2"/>
          <p:cNvGraphicFramePr>
            <a:graphicFrameLocks noGrp="1"/>
          </p:cNvGraphicFramePr>
          <p:nvPr/>
        </p:nvGraphicFramePr>
        <p:xfrm>
          <a:off x="34925" y="44450"/>
          <a:ext cx="9074150" cy="58340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l'instant même les pieds et les chevilles de l'homme s'affermirent; 8 d'un bond il fut debout et marchait; il entra avec eux dans le temple, marchant, bondissant et louant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took him by the right hand and lifted him up, and immediately his feet and ankle bones received strength. 8 So he, leaping up, stood and walked and entered the temple with them-- walking, leaping, and praising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26" name="Group 2"/>
          <p:cNvGraphicFramePr>
            <a:graphicFrameLocks noGrp="1"/>
          </p:cNvGraphicFramePr>
          <p:nvPr/>
        </p:nvGraphicFramePr>
        <p:xfrm>
          <a:off x="107950" y="44450"/>
          <a:ext cx="9001125" cy="655320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وابصره جميع الشعب وهو يمشي ويسبح الله.  وعرفوه انه هو الذي كان يجلس لاجل الصدقة على باب الهيكل الجميل فامتلأوا دهشة وحيرة مما حدث 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tout le peuple le vit marcher et louer Dieu. 10 On le reconnaissait: c'était bien lui qui se tenait, pour mendier, à la Belle Porte du temple. Et les gens se trouvèrent complètement stupéfaits et désorientés par ce qui lui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all the people saw him walking and praising God. 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50" name="Group 2"/>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74" name="Group 2"/>
          <p:cNvGraphicFramePr>
            <a:graphicFrameLocks noGrp="1"/>
          </p:cNvGraphicFramePr>
          <p:nvPr/>
        </p:nvGraphicFramePr>
        <p:xfrm>
          <a:off x="34925" y="44450"/>
          <a:ext cx="9074150" cy="65532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vous étonner de ce qui arrive? ou pourquoi nous fixer, nous, comme si c'était par notre puissance ou notre piété personnelles que nous avions fait marcher cet homme?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698"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انتم انكرتم القدوس البار وطلبتم ان يوهب لكم رجل قاتل.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722"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Grâce à la foi au nom de Jésus,16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67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77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18" name="Group 2"/>
          <p:cNvGraphicFramePr>
            <a:graphicFrameLocks noGrp="1"/>
          </p:cNvGraphicFramePr>
          <p:nvPr/>
        </p:nvGraphicFramePr>
        <p:xfrm>
          <a:off x="34925" y="44450"/>
          <a:ext cx="9074150" cy="662432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139 : 17 - 18</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ما اكرم افكارك يا الله عندي ما اكثر جملتها.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 احصها فهي اكثر من الرمل.</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139:17-18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17 </a:t>
                      </a:r>
                      <a:r>
                        <a:rPr kumimoji="0" lang="fr-FR" sz="2800" b="0" i="0" u="none" strike="noStrike" cap="none" normalizeH="0" baseline="0" dirty="0">
                          <a:ln>
                            <a:noFill/>
                          </a:ln>
                          <a:solidFill>
                            <a:schemeClr val="bg1"/>
                          </a:solidFill>
                          <a:effectLst/>
                          <a:latin typeface="Arial" charset="0"/>
                          <a:cs typeface="Arial" charset="0"/>
                        </a:rPr>
                        <a:t>Dieu, que tes projets sont difficiles pour moi, Que leur somme est élevée.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Je voudrais les compter, Ils sont plus nombreux que le sable,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139:17-18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17</a:t>
                      </a:r>
                      <a:r>
                        <a:rPr kumimoji="0" lang="en-US" sz="2800" b="0" i="0" u="none" strike="noStrike" cap="none" normalizeH="0" baseline="0">
                          <a:ln>
                            <a:noFill/>
                          </a:ln>
                          <a:solidFill>
                            <a:schemeClr val="bg1"/>
                          </a:solidFill>
                          <a:effectLst/>
                          <a:latin typeface="Arial" charset="0"/>
                          <a:cs typeface="Arial" charset="0"/>
                        </a:rPr>
                        <a:t> How precious also are Your thoughts to me, O God! How great is the sum of them!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If I should count them, they would be more in number than the sand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8829" name="Rectangle 13"/>
          <p:cNvSpPr>
            <a:spLocks noGrp="1" noChangeArrowheads="1"/>
          </p:cNvSpPr>
          <p:nvPr>
            <p:ph type="ctrTitle"/>
          </p:nvPr>
        </p:nvSpPr>
        <p:spPr/>
        <p:txBody>
          <a:bodyPr/>
          <a:lstStyle/>
          <a:p>
            <a:r>
              <a:rPr lang="en-US" sz="1000" dirty="0"/>
              <a:t>4pg</a:t>
            </a:r>
          </a:p>
        </p:txBody>
      </p:sp>
      <p:sp>
        <p:nvSpPr>
          <p:cNvPr id="4" name="Text Box 29">
            <a:hlinkClick r:id="" action="ppaction://macro?name=LetThemExaltHimForBishop"/>
          </p:cNvPr>
          <p:cNvSpPr txBox="1">
            <a:spLocks noChangeArrowheads="1"/>
          </p:cNvSpPr>
          <p:nvPr/>
        </p:nvSpPr>
        <p:spPr bwMode="auto">
          <a:xfrm>
            <a:off x="7072330"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42" name="Group 2"/>
          <p:cNvGraphicFramePr>
            <a:graphicFrameLocks noGrp="1"/>
          </p:cNvGraphicFramePr>
          <p:nvPr/>
        </p:nvGraphicFramePr>
        <p:xfrm>
          <a:off x="34925" y="44450"/>
          <a:ext cx="9074150" cy="64375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21 : 15 - 25</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فبعدما تغدوا قال يسوع لسمعان بطرس يا سمعان بن يونا أتحبني اكثر من هؤلاء.قال له نعم يا رب انت تعلم اني احبك.قال له ارع خرافي.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9853" name="Rectangle 13"/>
          <p:cNvSpPr>
            <a:spLocks noGrp="1" noChangeArrowheads="1"/>
          </p:cNvSpPr>
          <p:nvPr>
            <p:ph type="ctrTitle"/>
          </p:nvPr>
        </p:nvSpPr>
        <p:spPr/>
        <p:txBody>
          <a:bodyPr/>
          <a:lstStyle/>
          <a:p>
            <a:r>
              <a:rPr lang="en-US" sz="1000" dirty="0"/>
              <a:t>4g</a:t>
            </a: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66" name="Group 2"/>
          <p:cNvGraphicFramePr>
            <a:graphicFrameLocks noGrp="1"/>
          </p:cNvGraphicFramePr>
          <p:nvPr/>
        </p:nvGraphicFramePr>
        <p:xfrm>
          <a:off x="34925" y="115888"/>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Une troisième fois, il dit: "Simon, fils de Jean, m'aimes-tu?"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He said to him the third time, Simon, son of Jonah, do you love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890" name="Group 2"/>
          <p:cNvGraphicFramePr>
            <a:graphicFrameLocks noGrp="1"/>
          </p:cNvGraphicFramePr>
          <p:nvPr/>
        </p:nvGraphicFramePr>
        <p:xfrm>
          <a:off x="34925" y="115888"/>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فحزن بطرس لانه قال له ثالثة 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Pierre fut attristé de ce que Jésus lui avait dit une troisième fois: "M'aimes-tu?"et il reprit: "Seigneur, toi qui connais toutes choses, tu sais bien que je t'aime." Et Jésus lui dit: "Pais mes brebis.18 En vérité, en vérité, te je le dis, quand tu étais jeune, tu nouais ta ceinture et tu allais où tu voulais;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Peter was grieved because He said to him the third time, Do you love Me?''And he said to Him, Lord, You know all things; You know that I love You.'' Jesus said to him, Feed My sheep. 18 Most assuredly, I say to you, when you were younger, you girded yourself and walked where you wished;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14" name="Group 2"/>
          <p:cNvGraphicFramePr>
            <a:graphicFrameLocks noGrp="1"/>
          </p:cNvGraphicFramePr>
          <p:nvPr/>
        </p:nvGraphicFramePr>
        <p:xfrm>
          <a:off x="34925" y="115888"/>
          <a:ext cx="9074150" cy="64251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متى شخت فانك تمد يديك وآخر يمنطقك ويحملك حيث لا تشاء. قال هذا مشيرا الى اية ميتة كان مزمعا ان يمجد الله بها.ولما قال هذا قال له اتبعني.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tu seras devenu vieux, tu étendras les mains et c'est un autre qui nouera ta ceinture et qui te conduira là où tu ne voudrais pas." 19 Jésus parla ainsi pour indiquer de quelle mort Pierre devait glorifier Dieu; et après cette parole, il lui dit: "Suis-moi".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you are old, you will stretch out your hands, and another will gird you and carry you where you do not wish. 19 This He spoke, signifying by what death he would glorify God. And when He had spoken this, He said to him,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38" name="Group 2"/>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بطرس ونظر التلميذ الذي كان يسوع يحبه يتبعه وهو ايضا الذي اتكأ على صدره 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Pierre s'étant retourné vit derrière lui le disciple que Jésus aimait, celui qui, au cours du repas, s'était penché vers sa poitrine et qui avait dit: "Seigneur, qui est celui qui va te livrer?" Quand il le vit,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Peter, turning around, saw the disciple whom Jesus loved following, who also had leaned on His breast at the supper, and said, Lord, who is the one who betrays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4962" name="Group 2"/>
          <p:cNvGraphicFramePr>
            <a:graphicFrameLocks noGrp="1"/>
          </p:cNvGraphicFramePr>
          <p:nvPr/>
        </p:nvGraphicFramePr>
        <p:xfrm>
          <a:off x="34925" y="115888"/>
          <a:ext cx="9074150"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 فذاع هذا القول بين الاخوة ان ذلك التلميذ لا يموت.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dit à Jésus: "Et lui, Seigneur, que lui arrivera-t-il?" Jésus lui répondit: "Si je veux qu'il demeure jusqu'à ce que je vienne, que t'importe? Toi, suis-moi. 23 C'est à partir de cette parole qu'on a répété parmi les frères que ce disciple ne mourrait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Peter, seeing him, said to Jesus, But Lord, what about this man?'' 22 Jesus said to him, If I will that he remain till I come, what is that to you? You follow Me. 23 Then this saying went out among the brethren that this disciple would not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986" name="Group 2"/>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 يقل له يسوع انه لا يموت.بل ان كنت اشاء انه يبقى حتى اجيء فماذا لك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التلميذ الذي يشهد بهذا وكتب هذا.ونعلم ان شهادته 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réalité, Jésus ne lui avait pas dit qu'il ne mourrait pas, mais bien: "Si je veux qu'il demeure jusqu'à ce que je vienne, que t'importe. 24 C'est ce disciple qui témoigne de ces choses et qui les a écrites, et nous savons que son témoignage est conforme à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10" name="Group 2"/>
          <p:cNvGraphicFramePr>
            <a:graphicFrameLocks noGrp="1"/>
          </p:cNvGraphicFramePr>
          <p:nvPr/>
        </p:nvGraphicFramePr>
        <p:xfrm>
          <a:off x="107950" y="44450"/>
          <a:ext cx="9001125" cy="5473701"/>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8685" name="Group 13"/>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1670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( 25</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الخامس والعشرون من هاتور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a:t>
                      </a:r>
                      <a:r>
                        <a:rPr kumimoji="0" lang="en-US" sz="4000" b="0" i="0" u="none" strike="noStrike" cap="none" normalizeH="0" baseline="0">
                          <a:ln>
                            <a:noFill/>
                          </a:ln>
                          <a:solidFill>
                            <a:srgbClr val="FF9900"/>
                          </a:solidFill>
                          <a:effectLst/>
                          <a:latin typeface="Arial" charset="0"/>
                          <a:cs typeface="Arial" charset="0"/>
                        </a:rPr>
                        <a:t>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de Hatour</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6696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34" name="Group 2"/>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يعلم يديّ القتال فتحنى بذراعيّ قوس من نحاس تنطّقني بقوة للقتال.</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تصرع تحتي القائمين عليّ</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8045" name="Rectangle 13"/>
          <p:cNvSpPr>
            <a:spLocks noGrp="1" noChangeArrowheads="1"/>
          </p:cNvSpPr>
          <p:nvPr>
            <p:ph type="ctrTitle"/>
          </p:nvPr>
        </p:nvSpPr>
        <p:spPr/>
        <p:txBody>
          <a:bodyPr/>
          <a:lstStyle/>
          <a:p>
            <a:r>
              <a:rPr lang="en-US" sz="1000"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58"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( 8 : 5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9069" name="Rectangle 13"/>
          <p:cNvSpPr>
            <a:spLocks noGrp="1" noChangeArrowheads="1"/>
          </p:cNvSpPr>
          <p:nvPr>
            <p:ph type="ctrTitle"/>
          </p:nvPr>
        </p:nvSpPr>
        <p:spPr/>
        <p:txBody>
          <a:bodyPr/>
          <a:lstStyle/>
          <a:p>
            <a:r>
              <a:rPr lang="en-US" sz="1000"/>
              <a:t>5v</a:t>
            </a: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082" name="Group 2"/>
          <p:cNvGraphicFramePr>
            <a:graphicFrameLocks noGrp="1"/>
          </p:cNvGraphicFramePr>
          <p:nvPr/>
        </p:nvGraphicFramePr>
        <p:xfrm>
          <a:off x="34925" y="44450"/>
          <a:ext cx="9074150" cy="6526467"/>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"Moi, j'irai le guérir?"8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Jesus said to him, I will come and heal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06" name="Group 2"/>
          <p:cNvGraphicFramePr>
            <a:graphicFrameLocks noGrp="1"/>
          </p:cNvGraphicFramePr>
          <p:nvPr/>
        </p:nvGraphicFramePr>
        <p:xfrm>
          <a:off x="107950" y="44450"/>
          <a:ext cx="9001125" cy="6585585"/>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30" name="Group 2"/>
          <p:cNvGraphicFramePr>
            <a:graphicFrameLocks noGrp="1"/>
          </p:cNvGraphicFramePr>
          <p:nvPr/>
        </p:nvGraphicFramePr>
        <p:xfrm>
          <a:off x="34925" y="44450"/>
          <a:ext cx="9074150" cy="580421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 واما بنو الملكوت فيطرحون الى الظلمة الخارجية.</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12 tandis que les héritiers du Royaume seront jetés dans les ténèbres du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12 But the sons of the kingdom will be cast out into outer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54" name="Group 2"/>
          <p:cNvGraphicFramePr>
            <a:graphicFrameLocks noGrp="1"/>
          </p:cNvGraphicFramePr>
          <p:nvPr/>
        </p:nvGraphicFramePr>
        <p:xfrm>
          <a:off x="34925" y="44450"/>
          <a:ext cx="9074150" cy="56896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will be weeping and gnashing of teeth. 13 Then Jesus said to the centurion, Go your way; and as you have believed, so let it be done for you.'' And his servant was healed that same hour.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4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3541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02" name="Group 2"/>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باكر 68:35,3</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فرحا</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5213" name="Rectangle 13"/>
          <p:cNvSpPr>
            <a:spLocks noGrp="1" noChangeArrowheads="1"/>
          </p:cNvSpPr>
          <p:nvPr>
            <p:ph type="ctrTitle"/>
          </p:nvPr>
        </p:nvSpPr>
        <p:spPr/>
        <p:txBody>
          <a:bodyPr/>
          <a:lstStyle/>
          <a:p>
            <a:r>
              <a:rPr lang="en-US" sz="1000"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226" name="Group 2"/>
          <p:cNvGraphicFramePr>
            <a:graphicFrameLocks noGrp="1"/>
          </p:cNvGraphicFramePr>
          <p:nvPr/>
        </p:nvGraphicFramePr>
        <p:xfrm>
          <a:off x="34925" y="44450"/>
          <a:ext cx="9145588" cy="68884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6237" name="Rectangle 13"/>
          <p:cNvSpPr>
            <a:spLocks noGrp="1" noChangeArrowheads="1"/>
          </p:cNvSpPr>
          <p:nvPr>
            <p:ph type="ctrTitle"/>
          </p:nvPr>
        </p:nvSpPr>
        <p:spPr/>
        <p:txBody>
          <a:bodyPr/>
          <a:lstStyle/>
          <a:p>
            <a:r>
              <a:rPr lang="en-US" sz="1000"/>
              <a:t>5m</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50" name="Group 2"/>
          <p:cNvGraphicFramePr>
            <a:graphicFrameLocks noGrp="1"/>
          </p:cNvGraphicFramePr>
          <p:nvPr/>
        </p:nvGraphicFramePr>
        <p:xfrm>
          <a:off x="34925" y="44450"/>
          <a:ext cx="9074150" cy="65855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274" name="Group 2"/>
          <p:cNvGraphicFramePr>
            <a:graphicFrameLocks noGrp="1"/>
          </p:cNvGraphicFramePr>
          <p:nvPr/>
        </p:nvGraphicFramePr>
        <p:xfrm>
          <a:off x="34925" y="115888"/>
          <a:ext cx="9074150" cy="617277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298" name="Group 2"/>
          <p:cNvGraphicFramePr>
            <a:graphicFrameLocks noGrp="1"/>
          </p:cNvGraphicFramePr>
          <p:nvPr/>
        </p:nvGraphicFramePr>
        <p:xfrm>
          <a:off x="107950" y="44450"/>
          <a:ext cx="90011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322" name="Group 2"/>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13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613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613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613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394" name="Group 2"/>
          <p:cNvGraphicFramePr>
            <a:graphicFrameLocks noGrp="1"/>
          </p:cNvGraphicFramePr>
          <p:nvPr/>
        </p:nvGraphicFramePr>
        <p:xfrm>
          <a:off x="34925" y="115888"/>
          <a:ext cx="9074150" cy="648913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3405" name="Rectangle 13"/>
          <p:cNvSpPr>
            <a:spLocks noGrp="1" noChangeArrowheads="1"/>
          </p:cNvSpPr>
          <p:nvPr>
            <p:ph type="ctrTitle"/>
          </p:nvPr>
        </p:nvSpPr>
        <p:spPr/>
        <p:txBody>
          <a:bodyPr/>
          <a:lstStyle/>
          <a:p>
            <a:r>
              <a:rPr lang="en-US" sz="1000" dirty="0"/>
              <a:t>5p</a:t>
            </a:r>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4418" name="Group 2"/>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42"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466" name="Group 2"/>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490" name="Group 2"/>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8514"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38"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562" name="Group 2"/>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586"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10"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36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46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746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746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06"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6717" name="Rectangle 13"/>
          <p:cNvSpPr>
            <a:spLocks noGrp="1" noChangeArrowheads="1"/>
          </p:cNvSpPr>
          <p:nvPr>
            <p:ph type="ctrTitle"/>
          </p:nvPr>
        </p:nvSpPr>
        <p:spPr/>
        <p:txBody>
          <a:bodyPr/>
          <a:lstStyle/>
          <a:p>
            <a:r>
              <a:rPr lang="en-US" sz="1000"/>
              <a:t>5c</a:t>
            </a:r>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30" name="Group 2"/>
          <p:cNvGraphicFramePr>
            <a:graphicFrameLocks noGrp="1"/>
          </p:cNvGraphicFramePr>
          <p:nvPr/>
        </p:nvGraphicFramePr>
        <p:xfrm>
          <a:off x="34925" y="44450"/>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الله.لان زمان الحياة الذي مضى يكفينا لنكون قد عملنا ارادة الامم سالكين في الدعارة والشهوات وادمان الخمر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pour vivre le temps qui lui reste à passer dans la chair non plus selon les convoitises des hommes, mais selon la volonté de Dieu.3 C'est bien assez, en effet, d'avoir accompli dans le passé la volonté des païens, en vivant dans la débauche, les convoitises,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 when we walked in lewdness, lusts, drunkenness,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l'ivrognerie, les orgies, les beuveries et les idolâtries infâmes. 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revelries, drinking parties, and abominable idolatries. 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78"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0802" name="Group 2"/>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1826"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28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38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83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838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838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44450"/>
          <a:ext cx="9074150" cy="67970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5933" name="Rectangle 13"/>
          <p:cNvSpPr>
            <a:spLocks noGrp="1" noChangeArrowheads="1"/>
          </p:cNvSpPr>
          <p:nvPr>
            <p:ph type="ctrTitle"/>
          </p:nvPr>
        </p:nvSpPr>
        <p:spPr/>
        <p:txBody>
          <a:bodyPr/>
          <a:lstStyle/>
          <a:p>
            <a:r>
              <a:rPr lang="en-US" sz="1000"/>
              <a:t>5a</a:t>
            </a: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46"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70" name="Group 2"/>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899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معهما يوحنا خادما.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Arrivés à Salamine, ils annonçaient la parole de Dieu dans les synagogues des Juifs. Il y avait également Jean, leur auxiliaire.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they arrived in Salamis, they preached the word of God in the synagogues of the Jews. They also had John as their assistant.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0018"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non de Bar-Jésus,7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104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2066"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et, jusqu'à nouvel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3090"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4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5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186" name="Group 2"/>
          <p:cNvGraphicFramePr>
            <a:graphicFrameLocks noGrp="1"/>
          </p:cNvGraphicFramePr>
          <p:nvPr/>
        </p:nvGraphicFramePr>
        <p:xfrm>
          <a:off x="107950" y="44450"/>
          <a:ext cx="9001125" cy="6389434"/>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وبجلالك اقتحم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45:3-4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7197" name="Rectangle 13"/>
          <p:cNvSpPr>
            <a:spLocks noGrp="1" noChangeArrowheads="1"/>
          </p:cNvSpPr>
          <p:nvPr>
            <p:ph type="ctrTitle"/>
          </p:nvPr>
        </p:nvSpPr>
        <p:spPr/>
        <p:txBody>
          <a:bodyPr/>
          <a:lstStyle/>
          <a:p>
            <a:r>
              <a:rPr lang="en-US" sz="1000" dirty="0"/>
              <a:t>5pg</a:t>
            </a:r>
          </a:p>
        </p:txBody>
      </p:sp>
      <p:sp>
        <p:nvSpPr>
          <p:cNvPr id="4" name="Text Box 29">
            <a:hlinkClick r:id="" action="ppaction://macro?name=LetThemExaltHimForBishop"/>
          </p:cNvPr>
          <p:cNvSpPr txBox="1">
            <a:spLocks noChangeArrowheads="1"/>
          </p:cNvSpPr>
          <p:nvPr/>
        </p:nvSpPr>
        <p:spPr bwMode="auto">
          <a:xfrm>
            <a:off x="7000892" y="557214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8210" name="Group 2"/>
          <p:cNvGraphicFramePr>
            <a:graphicFrameLocks noGrp="1"/>
          </p:cNvGraphicFramePr>
          <p:nvPr/>
        </p:nvGraphicFramePr>
        <p:xfrm>
          <a:off x="34925" y="44450"/>
          <a:ext cx="9074150" cy="66604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9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ثم انصرف من هناك وجاء الى مجمعهم. واذا انسان يده يابسة.فسألوه قائلين هل يحل الابراء في السبوت.لكي يشتكوا عليه.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Mathieu 12 : 9 - 23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8221" name="Rectangle 13"/>
          <p:cNvSpPr>
            <a:spLocks noGrp="1" noChangeArrowheads="1"/>
          </p:cNvSpPr>
          <p:nvPr>
            <p:ph type="ctrTitle"/>
          </p:nvPr>
        </p:nvSpPr>
        <p:spPr/>
        <p:txBody>
          <a:bodyPr/>
          <a:lstStyle/>
          <a:p>
            <a:r>
              <a:rPr lang="en-US" sz="1000" dirty="0"/>
              <a:t>5g</a:t>
            </a: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9234" name="Group 2"/>
          <p:cNvGraphicFramePr>
            <a:graphicFrameLocks noGrp="1"/>
          </p:cNvGraphicFramePr>
          <p:nvPr/>
        </p:nvGraphicFramePr>
        <p:xfrm>
          <a:off x="34925" y="115888"/>
          <a:ext cx="9074150"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58"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1282" name="Group 2"/>
          <p:cNvGraphicFramePr>
            <a:graphicFrameLocks noGrp="1"/>
          </p:cNvGraphicFramePr>
          <p:nvPr/>
        </p:nvGraphicFramePr>
        <p:xfrm>
          <a:off x="34925"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2306" name="Group 2"/>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30" name="Group 2"/>
          <p:cNvGraphicFramePr>
            <a:graphicFrameLocks noGrp="1"/>
          </p:cNvGraphicFramePr>
          <p:nvPr/>
        </p:nvGraphicFramePr>
        <p:xfrm>
          <a:off x="107950" y="44450"/>
          <a:ext cx="9001125" cy="5986272"/>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Alors on lui amena un possédé aveugle et muet; il le guérit, en sorte que le muet parlait et voyait.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4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96" name="Group 32"/>
          <p:cNvGraphicFramePr>
            <a:graphicFrameLocks noGrp="1"/>
          </p:cNvGraphicFramePr>
          <p:nvPr/>
        </p:nvGraphicFramePr>
        <p:xfrm>
          <a:off x="539750" y="476250"/>
          <a:ext cx="8137525" cy="56997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0956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Commemuration of the Holy Circumcision Feast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الختان</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82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76" name="Group 156"/>
          <p:cNvGraphicFramePr>
            <a:graphicFrameLocks noGrp="1"/>
          </p:cNvGraphicFramePr>
          <p:nvPr/>
        </p:nvGraphicFramePr>
        <p:xfrm>
          <a:off x="34925" y="0"/>
          <a:ext cx="9109075" cy="65794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116:16-19</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حللت قيودي.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فلك اذبح ذبيحة حمد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اوفي نذوري للرب مقابل شعبه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وسطك يا اورشليم.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a:t>
                      </a:r>
                      <a:r>
                        <a:rPr kumimoji="0" lang="en-US" sz="3200" b="0" i="0" u="sng" strike="noStrike" cap="none" normalizeH="0" baseline="0" dirty="0">
                          <a:ln>
                            <a:noFill/>
                          </a:ln>
                          <a:solidFill>
                            <a:srgbClr val="FF9933"/>
                          </a:solidFill>
                          <a:effectLst/>
                          <a:latin typeface="Arial" charset="0"/>
                          <a:cs typeface="Arial" charset="0"/>
                        </a:rPr>
                        <a:t> 116:16-19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Tu as détaché mes liens. 17 Je t’offrirai un sacrifice de </a:t>
                      </a:r>
                      <a:r>
                        <a:rPr kumimoji="0" lang="fr-FR" sz="2600" b="0" i="0" u="none" strike="noStrike" cap="none" normalizeH="0" baseline="0" dirty="0">
                          <a:ln>
                            <a:noFill/>
                          </a:ln>
                          <a:solidFill>
                            <a:schemeClr val="bg1"/>
                          </a:solidFill>
                          <a:effectLst/>
                          <a:latin typeface="Arial" charset="0"/>
                          <a:cs typeface="Arial" charset="0"/>
                        </a:rPr>
                        <a:t>reconnaissance,</a:t>
                      </a:r>
                      <a:r>
                        <a:rPr kumimoji="0" lang="fr-FR" sz="2800" b="0" i="0" u="none" strike="noStrike" cap="none" normalizeH="0" baseline="0" dirty="0">
                          <a:ln>
                            <a:noFill/>
                          </a:ln>
                          <a:solidFill>
                            <a:schemeClr val="bg1"/>
                          </a:solidFill>
                          <a:effectLst/>
                          <a:latin typeface="Arial" charset="0"/>
                          <a:cs typeface="Arial" charset="0"/>
                        </a:rPr>
                        <a:t> 18  J’accomplirai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envers l’Éternel, En présence de tout son peuple, 19 Au milieu de toi, Jérusalem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116:16-19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have loosed my bonds. 17 I will offer to You the sacrifice of thanksgiving. 18 I will pay my vows to the LORD now in the presence of all His people. 19 In the midst of you, O Jerusalem.</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278" name="Rectangle 158"/>
          <p:cNvSpPr>
            <a:spLocks noGrp="1" noChangeArrowheads="1"/>
          </p:cNvSpPr>
          <p:nvPr>
            <p:ph type="ctrTitle"/>
          </p:nvPr>
        </p:nvSpPr>
        <p:spPr/>
        <p:txBody>
          <a:bodyPr/>
          <a:lstStyle/>
          <a:p>
            <a:r>
              <a:rPr lang="en-US" sz="1000" dirty="0"/>
              <a:t>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893" name="Group 149"/>
          <p:cNvGraphicFramePr>
            <a:graphicFrameLocks noGrp="1"/>
          </p:cNvGraphicFramePr>
          <p:nvPr/>
        </p:nvGraphicFramePr>
        <p:xfrm>
          <a:off x="69850" y="44450"/>
          <a:ext cx="9074150" cy="67513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( 2 : 15 – 20 )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مضت عنهم الملائكة الى السماء قال الرجال الرعاة بعضهم لبعض لنذهب الآن الى بيت لحم وننظر هذا الامر الواقع الذي اعلمنا به الرب.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2:15-20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Lorsque les anges se furent éloignés d’eux vers le ciel, les bergers se dirent les uns aux autres : Allons donc jusqu’à Bethléhem, et voyons ce qui est arrivé, ce que le Seigneur nous a fait connaître.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2:15-20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it was, when the angels had gone away from them into heaven, that the shepherds said to one another, Let us now go to Bethlehem and see this thing that has come to pass, which the Lord has made known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9894" name="Rectangle 150"/>
          <p:cNvSpPr>
            <a:spLocks noGrp="1" noChangeArrowheads="1"/>
          </p:cNvSpPr>
          <p:nvPr>
            <p:ph type="ctrTitle"/>
          </p:nvPr>
        </p:nvSpPr>
        <p:spPr/>
        <p:txBody>
          <a:bodyPr/>
          <a:lstStyle/>
          <a:p>
            <a:r>
              <a:rPr lang="en-US" sz="1000"/>
              <a:t>6v</a:t>
            </a:r>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41" name="Group 33"/>
          <p:cNvGraphicFramePr>
            <a:graphicFrameLocks noGrp="1"/>
          </p:cNvGraphicFramePr>
          <p:nvPr/>
        </p:nvGraphicFramePr>
        <p:xfrm>
          <a:off x="69850" y="44450"/>
          <a:ext cx="9074150" cy="6766560"/>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فجاءوا مسرعين ووجدوا مريم ويوسف والطفل مضجعا في المذود.  فلما رأوه اخبروا بالكلام الذي قيل لهم عن هذا الصبي. وكل الذين سمعوا تعجبوا مما قيل لهم من الرعاة.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Ils y allèrent en hâte et trouvèrent Marie, Joseph, et le nouveau–né dans la crèche.17 Après l’avoir vu, ils racontèrent ce qui leur avait été dit au sujet de ce petit enfant.18 Tous ceux qui les entendirent furent dans l’étonnement de ce que leur disaient les bergers.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they came with haste and found Mary and Joseph, and the Babe lying in a manger. 17 Now when they had seen Him, they made widely known the saying which was told them concerning this Child. 18 And all those who heard it marveled at those things which were told them by the shepherds.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42" name="Group 58"/>
          <p:cNvGraphicFramePr>
            <a:graphicFrameLocks noGrp="1"/>
          </p:cNvGraphicFramePr>
          <p:nvPr/>
        </p:nvGraphicFramePr>
        <p:xfrm>
          <a:off x="34925" y="115888"/>
          <a:ext cx="9074150" cy="592531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مريم فكانت تحفظ جميع هذا الكلام متفكرة به في قلبها. ثم رجع الرعاة وهم يمجدون الله ويسبحونه على كل ما سمعوه ورأوه كما قيل لهم</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Marie conservait toutes ces choses, et les repassait dans son coeur. 20 Et les bergers s’en retournèrent en glorifiant et louant Dieu pour tout ce qu’ils avaient entendu et vu, conformément à ce qui leur avait été dit.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Mary kept all these things and pondered them in her heart. 20 Then the shepherds returned, glorifying and praising God for all the things that they had heard and seen, as it was told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13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919" name="Group 151"/>
          <p:cNvGraphicFramePr>
            <a:graphicFrameLocks noGrp="1"/>
          </p:cNvGraphicFramePr>
          <p:nvPr/>
        </p:nvGraphicFramePr>
        <p:xfrm>
          <a:off x="107950" y="0"/>
          <a:ext cx="8928100" cy="6904992"/>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Arial" charset="0"/>
                        </a:rPr>
                        <a:t>66:13-15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ادخل الى بيتك بمحرقات اوفيك نذوري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التي نطقت بها شفتاي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اصعد لك محرقات سمينة مع بخور</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66:13-15</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J’irai dans ta maison avec des holocaustes, J’accomplirai envers toi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Ceux que mes lèvres ont exprimés,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Je t’offrirai de gras holocaustes, Des béliers avec de l’encens.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66:13-15</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will go into Your house with burnt offerings; I will pay You my vows,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 will offer You burnt sacrifices of fat animals, with the sweet aroma of rams.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0920" name="Rectangle 152"/>
          <p:cNvSpPr>
            <a:spLocks noGrp="1" noChangeArrowheads="1"/>
          </p:cNvSpPr>
          <p:nvPr>
            <p:ph type="ctrTitle"/>
          </p:nvPr>
        </p:nvSpPr>
        <p:spPr/>
        <p:txBody>
          <a:bodyPr/>
          <a:lstStyle/>
          <a:p>
            <a:r>
              <a:rPr lang="en-US" sz="1000" dirty="0"/>
              <a:t>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902" name="Group 110"/>
          <p:cNvGraphicFramePr>
            <a:graphicFrameLocks noGrp="1"/>
          </p:cNvGraphicFramePr>
          <p:nvPr/>
        </p:nvGraphicFramePr>
        <p:xfrm>
          <a:off x="69850" y="44450"/>
          <a:ext cx="9074150" cy="6121401"/>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2 : 40 – 52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الصبي ينمو ويتقوى بالروح ممتلئا حكمة وكانت نعمة الله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ابواه يذهبان كل سنة الى اورشليم في عيد الفصح.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2:40-52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Or le petit enfant grandissait et se fortifiait ; il était rempli de sagesse, et la grâce de Dieu était sur lui. 41 Ses parents allaient chaque année à Jérusalem, pour la fête de la Pâque.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2:40-52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Child grew and became strong in spirit, filled with wisdom; and the grace of God was upon Him. 41 His parents went to Jerusalem every year at the Feast of the Passover.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903" name="Rectangle 111"/>
          <p:cNvSpPr>
            <a:spLocks noGrp="1" noChangeArrowheads="1"/>
          </p:cNvSpPr>
          <p:nvPr>
            <p:ph type="ctrTitle"/>
          </p:nvPr>
        </p:nvSpPr>
        <p:spPr/>
        <p:txBody>
          <a:bodyPr/>
          <a:lstStyle/>
          <a:p>
            <a:r>
              <a:rPr lang="en-US" sz="1000"/>
              <a:t>6m</a:t>
            </a:r>
          </a:p>
        </p:txBody>
      </p:sp>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72" name="Group 84"/>
          <p:cNvGraphicFramePr>
            <a:graphicFrameLocks noGrp="1"/>
          </p:cNvGraphicFramePr>
          <p:nvPr/>
        </p:nvGraphicFramePr>
        <p:xfrm>
          <a:off x="34925" y="115888"/>
          <a:ext cx="9001125" cy="591312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كانت له اثنتا عشرة سنة صعدوا الى اورشليم كعادة العيد.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وبعدما اكملوا الايام بقي عند رجوعهما الصبي يسوع في اورشليم ويوسف وامه لم يعلما</a:t>
                      </a:r>
                      <a:r>
                        <a:rPr kumimoji="0" lang="ar-EG" sz="3200" b="0" i="0" u="none" strike="noStrike" cap="none" normalizeH="0" baseline="0">
                          <a:ln>
                            <a:noFill/>
                          </a:ln>
                          <a:solidFill>
                            <a:schemeClr val="bg1"/>
                          </a:solidFill>
                          <a:effectLst/>
                          <a:latin typeface="Arial" charset="0"/>
                          <a:cs typeface="Arial" charset="0"/>
                        </a:rPr>
                        <a:t>. </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42 Lorsqu’il eut douze ans, ils y montèrent selon la coutume de la fête. 43 Puis, quand les jours furent écoulés, et qu’ils s’en retournèrent, l’enfant Jésus resta à Jérusalem, mais ses parents ne s’en aperçurent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when He was twelve years old, they went up to Jerusalem according to the custom of the feast. 43 When they had finished the days, as they returned, the Boy Jesus lingered behind in Jerusalem. And Joseph and His mother did not know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255" name="Group 31"/>
          <p:cNvGraphicFramePr>
            <a:graphicFrameLocks noGrp="1"/>
          </p:cNvGraphicFramePr>
          <p:nvPr/>
        </p:nvGraphicFramePr>
        <p:xfrm>
          <a:off x="107950" y="115888"/>
          <a:ext cx="9001125" cy="565562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ظناه بين الرفقة ذهبا مسيرة يوم وكانا يطلبانه بين الاقرباء والمعارف.  ولما لم يجداه رجعا الى اورشليم يطلبانه.</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Pensant qu’il était avec leurs compagnons de voyage, ils firent une journée de chemin et le cherchèrent parmi leurs parents et leurs connaissances. 45 Mais ils ne le trouvèrent pas et retournèrent à Jérusalem en le cherchant.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but supposing Him to have been in the company, they went a day's journey, and sought Him among their relatives and acquaintances. 45 So when they did not find Him, they returned to Jerusalem, seeking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276" name="Group 28"/>
          <p:cNvGraphicFramePr>
            <a:graphicFrameLocks noGrp="1"/>
          </p:cNvGraphicFramePr>
          <p:nvPr/>
        </p:nvGraphicFramePr>
        <p:xfrm>
          <a:off x="107950" y="115888"/>
          <a:ext cx="9001125" cy="587152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ثلاثة ايام وجداه في الهيكل جالسا في وسط المعلمين يسمعهم ويسألهم. وكل الذين سمعوه بهتوا من فهمه واجوبته.</a:t>
                      </a:r>
                      <a:r>
                        <a:rPr kumimoji="0" lang="ar-EG" sz="3200" b="0" i="0" u="none" strike="noStrike" cap="none" normalizeH="0" baseline="0">
                          <a:ln>
                            <a:noFill/>
                          </a:ln>
                          <a:solidFill>
                            <a:schemeClr val="bg1"/>
                          </a:solidFill>
                          <a:effectLst/>
                          <a:latin typeface="Arial" charset="0"/>
                          <a:cs typeface="Arial" charset="0"/>
                        </a:rPr>
                        <a:t> </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Au bout de trois jours, ils le trouvèrent dans le temple, assis au milieu des docteurs, les écoutant et les questionnant. 47 Tous ceux qui l’entendaient étaient surpris de son intelligence et de ses réponses.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Now so it was that after three days they found Him in the temple, sitting in the midst of the teachers, both listening to them and asking them questions. 47 And all who heard Him were astonished at His understanding and answers.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295" name="Group 23"/>
          <p:cNvGraphicFramePr>
            <a:graphicFrameLocks noGrp="1"/>
          </p:cNvGraphicFramePr>
          <p:nvPr/>
        </p:nvGraphicFramePr>
        <p:xfrm>
          <a:off x="107950" y="44450"/>
          <a:ext cx="9036050" cy="6851904"/>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ابصراه اندهشا.وقالت له امه يا بنيّ لماذا فعلت بنا هكذا.هوذا ابوك وانا كنا نطلبك معذبين.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لماذا كنتما تطلبانني ألم تعلما انه ينبغي ان اكون فيما لأبي.</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Quand ses parents le virent, ils furent saisis d’étonnement ; sa mère lui dit : Enfant, pourquoi nous as–tu fait cela ? Voici que ton père et moi nous te cherchons avec angoisse.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Il leur dit : Pourquoi me cherchiez–vous ? Ne saviez–vous pas qu’il faut que je m’occupe des affaires de mon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So when they saw Him, they were amazed; and His mother said to Him, Son, why have You done this to us? Look, Your father and I have sought You anxiously. 49 And He said to them,</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Why did you seek Me? Did you not know that I must be about My Father's business?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328" name="Group 32"/>
          <p:cNvGraphicFramePr>
            <a:graphicFrameLocks noGrp="1"/>
          </p:cNvGraphicFramePr>
          <p:nvPr/>
        </p:nvGraphicFramePr>
        <p:xfrm>
          <a:off x="107950" y="115888"/>
          <a:ext cx="9001125" cy="56181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 يفهما الكلام الذي قاله لهما.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نزل معهما وجاء الى الناصرة وكان خاضعا لهما.وكانت امه تحفظ جميع هذه الأمور في قلبها.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Mais ils ne comprirent pas la parole qu’il leur disait. 51 Puis il descendit avec eux pour aller à Nazareth, et il leur était soumis. Sa mère conservait toutes ces choses dans son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But they did not understand the statement which He spoke to them. 51 Then He went down with them and came to Nazareth, and was subject to them, but His mother kept all these things in her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321" name="Group 41"/>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يسوع فكان يتقدم في الحكمة والقامة والنعمة عند الله والناس</a:t>
                      </a:r>
                      <a:r>
                        <a:rPr kumimoji="0" lang="ar-EG" sz="3200" b="0" i="0" u="none" strike="noStrike" cap="none" normalizeH="0" baseline="0">
                          <a:ln>
                            <a:noFill/>
                          </a:ln>
                          <a:solidFill>
                            <a:schemeClr val="bg1"/>
                          </a:solidFill>
                          <a:effectLst/>
                          <a:latin typeface="Arial" charset="0"/>
                          <a:cs typeface="Arial" charset="0"/>
                        </a:rPr>
                        <a:t>.</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Et Jésus croissait en sagesse, en stature et en grâce, devant Dieu et devant les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52 And Jesus increased in wisdom and stature, and in favor with God 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44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44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44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90" name="Group 154"/>
          <p:cNvGraphicFramePr>
            <a:graphicFrameLocks noGrp="1"/>
          </p:cNvGraphicFramePr>
          <p:nvPr/>
        </p:nvGraphicFramePr>
        <p:xfrm>
          <a:off x="107950" y="0"/>
          <a:ext cx="9036050" cy="6732334"/>
        </p:xfrm>
        <a:graphic>
          <a:graphicData uri="http://schemas.openxmlformats.org/drawingml/2006/table">
            <a:tbl>
              <a:tblPr rtl="1"/>
              <a:tblGrid>
                <a:gridCol w="52197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a:t>
                      </a:r>
                      <a:r>
                        <a:rPr kumimoji="0" lang="ar-EG" sz="3200" b="0" i="0" u="sng" strike="noStrike" cap="none" normalizeH="0" baseline="0">
                          <a:ln>
                            <a:noFill/>
                          </a:ln>
                          <a:solidFill>
                            <a:srgbClr val="FF9900"/>
                          </a:solidFill>
                          <a:effectLst/>
                          <a:latin typeface="Arial" charset="0"/>
                          <a:cs typeface="Arial" charset="0"/>
                        </a:rPr>
                        <a:t> فليبى ( 3 : 1 – 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يا اخوتي افرحوا في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كتابة هذه الامور اليكم ليست عليّ ثقيلة واما لكم فهي مؤمّنة.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انظروا الكلاب انظروا فعلة الشر انظروا القطع</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926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reste, mes frères, réjouissez–vous dans le Seigneur. Je n’éprouve aucun ennui à vous écrire les mêmes choses, et pour vous, c’est une sécurité. 2 Prenez garde aux chiens, prenez garde aux mauvais ouvriers, prenez garde aux faux circoncis.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a:ln>
                            <a:noFill/>
                          </a:ln>
                          <a:solidFill>
                            <a:srgbClr val="FF9900"/>
                          </a:solidFill>
                          <a:effectLst/>
                          <a:latin typeface="Arial" charset="0"/>
                          <a:cs typeface="Arial" charset="0"/>
                        </a:rPr>
                        <a:t>Philippians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Finally, my brethren, rejoice in the Lord. For me to write the same things to you is not tedious, but for you it is safe. 2 Beware of dogs, beware of evil workers, beware of the mutilation!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491" name="Rectangle 155"/>
          <p:cNvSpPr>
            <a:spLocks noGrp="1" noChangeArrowheads="1"/>
          </p:cNvSpPr>
          <p:nvPr>
            <p:ph type="ctrTitle"/>
          </p:nvPr>
        </p:nvSpPr>
        <p:spPr/>
        <p:txBody>
          <a:bodyPr/>
          <a:lstStyle/>
          <a:p>
            <a:r>
              <a:rPr lang="en-US" sz="1000" dirty="0"/>
              <a:t>6p</a:t>
            </a:r>
          </a:p>
        </p:txBody>
      </p:sp>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96" name="Group 40"/>
          <p:cNvGraphicFramePr>
            <a:graphicFrameLocks noGrp="1"/>
          </p:cNvGraphicFramePr>
          <p:nvPr/>
        </p:nvGraphicFramePr>
        <p:xfrm>
          <a:off x="69850" y="4445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الختان الذين نعبد الله بالروح ونفتخر في المسيح يسوع ولا نتكل على الجسد. مع ان لي ان اتكل على الجسد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ظن واحد آخر ان يتكل على الجسد فانا بالأولى.</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les vrais circoncis, c’est nous, qui rendons à Dieu notre culte par l’Esprit de Dieu, qui nous glorifions en Christ–Jésus, et qui ne mettons pas notre confiance dans la chair. 4 Pourtant moi–même j’aurais sujet de mettre ma confiance dans la chair. Si d’autres croient pouvoir se confier en la chair, à plus forte raison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are the circumcision, who worship God in the Spirit, rejoice in Christ Jesus, and have no confidence in the flesh, 4 though I also might have confidence in the flesh. If anyone else thinks he may have confidence in the flesh, I more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352" name="Group 32"/>
          <p:cNvGraphicFramePr>
            <a:graphicFrameLocks noGrp="1"/>
          </p:cNvGraphicFramePr>
          <p:nvPr/>
        </p:nvGraphicFramePr>
        <p:xfrm>
          <a:off x="69850" y="0"/>
          <a:ext cx="9074150" cy="682752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جهة الختان مختون في اليوم الثامن من جنس اسرائيل من سبط بنيامين عبراني من العبرانيين.من جهة الناموس فريسي. من جهة الغيرة مضطهد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جهة البر الذي في الناموس بلا لوم. لكن ما كان لي ربحا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circoncis le huitième jour, de la race d’Israël, de la tribu de Benjamin, Hébreu né d’Hébreux ;6 quant à la loi, Pharisien ; quant au zèle, persécuteur de l’Église ; quant à la justice légale, irréprochable. 7 Mais ce qui était pour moi un gain,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circumcised the eighth day, of the stock of Israel, of the tribe of Benjamin, a Hebrew of the Hebrews; concerning the law, a Pharisee; 6 concerning zeal, persecuting the church; concerning the righteousness which is in the law, blameless. 7 But what things were gain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377" name="Group 33"/>
          <p:cNvGraphicFramePr>
            <a:graphicFrameLocks noGrp="1"/>
          </p:cNvGraphicFramePr>
          <p:nvPr/>
        </p:nvGraphicFramePr>
        <p:xfrm>
          <a:off x="69850" y="0"/>
          <a:ext cx="9074150" cy="6545263"/>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قد حسبته من اجل المسيح خسارة. بل اني احسب كل شيء ايضا خسارة من اجل فضل معرفة المسيح يسوع ربي الذي من اجله خسرت كل الاشياء وانا احسبها نفاية لكي اربح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45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l’ai considéré comme une perte à cause du Christ.8  Et même je considère tout comme une perte à cause de l’excellence de la connaissance du Christ–Jésus, mon Seigneur. A cause de lui, j’ai accepté de tout perdre, et je considère tout comme des ordures, afin de gagner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I have counted loss for Christ. 8 Yet indeed I also count all things loss for the excellence of the knowledge of Christ Jesus my Lord, for whom I have suffered the loss of all things, and count them as rubbish, that I may gain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400" name="Group 32"/>
          <p:cNvGraphicFramePr>
            <a:graphicFrameLocks noGrp="1"/>
          </p:cNvGraphicFramePr>
          <p:nvPr/>
        </p:nvGraphicFramePr>
        <p:xfrm>
          <a:off x="69850" y="0"/>
          <a:ext cx="9074150" cy="65262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واوجد فيه وليس لي بري الذي من الناموس بل الذي بايمان المسيح البر الذي من الله بالايمان.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d’être trouvé en lui, non avec une justice qui serait la mienne et qui viendrait de la loi, mais avec la justice qui est (obtenue) par la foi en Christ, une justice provenant de Dieu et fondée sur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be found in Him, not having my own righteousness, which is from the law, but that which is through faith in Christ, the righteousness which is from God by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9103" name="Group 15"/>
          <p:cNvGraphicFramePr>
            <a:graphicFrameLocks noGrp="1"/>
          </p:cNvGraphicFramePr>
          <p:nvPr/>
        </p:nvGraphicFramePr>
        <p:xfrm>
          <a:off x="69850" y="0"/>
          <a:ext cx="9074150" cy="6526213"/>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لاعرفه وقوة قيامته وشركة آلامه متشبها بموته.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Mon but est de le connaître, lui, ainsi que la puissance de sa résurrection et la communion de ses souffrances, en devenant conforme à lui dans sa mort, pour parvenir,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that I may know Him and the power of His resurrection, and the fellowship of His sufferings, being conformed to His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423" name="Group 31"/>
          <p:cNvGraphicFramePr>
            <a:graphicFrameLocks noGrp="1"/>
          </p:cNvGraphicFramePr>
          <p:nvPr/>
        </p:nvGraphicFramePr>
        <p:xfrm>
          <a:off x="69850" y="44450"/>
          <a:ext cx="9074150" cy="6553201"/>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لعلي ابلغ الى قيامة الاموات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اني قد نلت او صرت كاملا ولكني اسعى لعلي ادرك الذي لاجله ادركني ايضا المسيح يسوع.</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possible, à la résurrection d’entre les morts. 12 Ce n’est pas que j’aie déjà remporté le prix ou que j’aie déjà atteint la perfection ; mais je poursuis (ma course) afin de le saisir, puisque moi aussi, j’ai été saisi par le Christ–Jésus.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by any means, I may attain to the resurrection from the dead. 12 Not that I have already attained, or am already perfected; but I press on, that I may lay hold of that for which Christ Jesus has also laid hold of me.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1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16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619" name="Group 139"/>
          <p:cNvGraphicFramePr>
            <a:graphicFrameLocks noGrp="1"/>
          </p:cNvGraphicFramePr>
          <p:nvPr/>
        </p:nvGraphicFramePr>
        <p:xfrm>
          <a:off x="69850" y="0"/>
          <a:ext cx="9074150" cy="673608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بطرس</a:t>
                      </a:r>
                      <a:r>
                        <a:rPr kumimoji="0" lang="ar-SA" sz="3600" b="0" i="0" u="sng" strike="noStrike" cap="none" normalizeH="0" baseline="0">
                          <a:ln>
                            <a:noFill/>
                          </a:ln>
                          <a:solidFill>
                            <a:srgbClr val="FF9900"/>
                          </a:solidFill>
                          <a:effectLst/>
                          <a:latin typeface="Arial" charset="0"/>
                          <a:cs typeface="Arial" charset="0"/>
                        </a:rPr>
                        <a:t> الرسول </a:t>
                      </a:r>
                      <a:r>
                        <a:rPr kumimoji="0" lang="ar-EG" sz="3600" b="0" i="0" u="sng" strike="noStrike" cap="none" normalizeH="0" baseline="0">
                          <a:ln>
                            <a:noFill/>
                          </a:ln>
                          <a:solidFill>
                            <a:srgbClr val="FF9900"/>
                          </a:solidFill>
                          <a:effectLst/>
                          <a:latin typeface="Arial" charset="0"/>
                          <a:cs typeface="Arial" charset="0"/>
                        </a:rPr>
                        <a:t>الثانية </a:t>
                      </a:r>
                      <a:r>
                        <a:rPr kumimoji="0" lang="ar-SA"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1:12-21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Voilà pourquoi je vais toujours vous rappeler ces choses, bien que vous les sachiez et que vous soyez affermis dans la vérité présente.13 J’estime juste, aussi longtemps que je suis dans cette tente, de vous tenir en éveil par mes rappels,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1:12-21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this reason I will not be negligent to remind you always of these things, though you know and are established in the present truth. 13 Yes, I think it is right, as long as I am in this tent, to stir you up by reminding you,</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8620" name="Rectangle 140"/>
          <p:cNvSpPr>
            <a:spLocks noGrp="1" noChangeArrowheads="1"/>
          </p:cNvSpPr>
          <p:nvPr>
            <p:ph type="ctrTitle"/>
          </p:nvPr>
        </p:nvSpPr>
        <p:spPr/>
        <p:txBody>
          <a:bodyPr/>
          <a:lstStyle/>
          <a:p>
            <a:r>
              <a:rPr lang="en-US" sz="1000"/>
              <a:t>6c</a:t>
            </a:r>
          </a:p>
        </p:txBody>
      </p:sp>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40" name="Group 40"/>
          <p:cNvGraphicFramePr>
            <a:graphicFrameLocks noGrp="1"/>
          </p:cNvGraphicFramePr>
          <p:nvPr/>
        </p:nvGraphicFramePr>
        <p:xfrm>
          <a:off x="69850" y="44450"/>
          <a:ext cx="9074150" cy="576262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  فأجتهد ايضا ان تكونوا بعد خروجي تتذكرون كل حين بهذه الامور.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je sais, comme notre Seigneur Jésus–Christ me l’a fait connaître, que mon départ de cette tente est imminent. 15 Mais j’aurai soin qu’après mon départ vous puissiez en toute occasion vous en souvenir.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1154" name="Group 18"/>
          <p:cNvGraphicFramePr>
            <a:graphicFrameLocks noGrp="1"/>
          </p:cNvGraphicFramePr>
          <p:nvPr/>
        </p:nvGraphicFramePr>
        <p:xfrm>
          <a:off x="69850" y="0"/>
          <a:ext cx="9074150" cy="6769418"/>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 لانه اخذ من الله الآب كرامة ومجدا اذ اقبل عليه صوت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en effet, en suivant des fables habilement conçues que nous vous avons fait connaître la puissance et l’avènement de notre Seigneur Jésus–Christ, mais parce que nous avons vu sa majesté de nos propres yeux ; 17 car il a reçu honneur et gloire de Dieu le Père, quand la gloire pleine de majesté lui fit entendre cette voix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17 For He received from God the Father honor and glory when such a voice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453" name="Group 37"/>
          <p:cNvGraphicFramePr>
            <a:graphicFrameLocks noGrp="1"/>
          </p:cNvGraphicFramePr>
          <p:nvPr/>
        </p:nvGraphicFramePr>
        <p:xfrm>
          <a:off x="69850" y="0"/>
          <a:ext cx="9074150" cy="5901754"/>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كهذا من المجد الاسنى هذا هو ابني الحبيب الذي انا سررت به.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est mon Fils bien–aimé, objet de mon affection. 18 Nous avons entendu cette voix venant du ciel, lorsque nous étions avec lui sur la sainte montagne.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came to Him from the Excellent Glory: This is My beloved Son, in whom I am well pleased.'' 18 And we heard this voice which came from heaven when we were with Him on the holy mountain.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0131" name="Group 19"/>
          <p:cNvGraphicFramePr>
            <a:graphicFrameLocks noGrp="1"/>
          </p:cNvGraphicFramePr>
          <p:nvPr/>
        </p:nvGraphicFramePr>
        <p:xfrm>
          <a:off x="69850" y="0"/>
          <a:ext cx="9074150" cy="6022976"/>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nous tenons pour d’autant plus certaine la parole prophétique à laquelle vous faites bien de prêter attention comme à une lampe qui brille dans un lieu obscur, jusqu’à ce que le jour commence à poindre,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76" name="Group 36"/>
          <p:cNvGraphicFramePr>
            <a:graphicFrameLocks noGrp="1"/>
          </p:cNvGraphicFramePr>
          <p:nvPr/>
        </p:nvGraphicFramePr>
        <p:xfrm>
          <a:off x="69850" y="0"/>
          <a:ext cx="9039225" cy="6203315"/>
        </p:xfrm>
        <a:graphic>
          <a:graphicData uri="http://schemas.openxmlformats.org/drawingml/2006/table">
            <a:tbl>
              <a:tblPr rtl="1"/>
              <a:tblGrid>
                <a:gridCol w="5400675">
                  <a:extLst>
                    <a:ext uri="{9D8B030D-6E8A-4147-A177-3AD203B41FA5}">
                      <a16:colId xmlns:a16="http://schemas.microsoft.com/office/drawing/2014/main" val="20000"/>
                    </a:ext>
                  </a:extLst>
                </a:gridCol>
                <a:gridCol w="36385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 qu’aucune prophétie de l’Écriture ne peut être l’objet d’interprétation particulière, 21 car ce n’est nullement par une volonté humaine qu’une prophétie a jamais été présentée, mais c’est poussés par le Saint–Esprit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5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57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57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623" name="Group 95"/>
          <p:cNvGraphicFramePr>
            <a:graphicFrameLocks noGrp="1"/>
          </p:cNvGraphicFramePr>
          <p:nvPr/>
        </p:nvGraphicFramePr>
        <p:xfrm>
          <a:off x="69850" y="0"/>
          <a:ext cx="9074150" cy="6144197"/>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(13:15</a:t>
                      </a:r>
                      <a:r>
                        <a:rPr kumimoji="0" lang="ar-SA" sz="3200" b="0" i="0" u="sng" strike="noStrike" cap="none" normalizeH="0" baseline="0">
                          <a:ln>
                            <a:noFill/>
                          </a:ln>
                          <a:solidFill>
                            <a:srgbClr val="FF9900"/>
                          </a:solidFill>
                          <a:effectLst/>
                          <a:latin typeface="Arial" charset="0"/>
                          <a:cs typeface="Arial" charset="0"/>
                        </a:rPr>
                        <a:t>-21</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سمعان قد اخبر كيف افتقد الله اولا الامم ليأخذ منهم شعبا على اسمه.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Lorsqu’ils se turent, Jacques prit la parole et dit: 14 Frères, écoutez–moi ! Simon a raconté comment pour la première fois Dieu est intervenu pour prendre parmi les nations un peuple (consacré) à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15:13-21</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 </a:t>
                      </a:r>
                      <a:r>
                        <a:rPr kumimoji="0" lang="en-US" sz="2800" b="0" i="0" u="none" strike="noStrike" cap="none" normalizeH="0" baseline="0">
                          <a:ln>
                            <a:noFill/>
                          </a:ln>
                          <a:solidFill>
                            <a:schemeClr val="bg1"/>
                          </a:solidFill>
                          <a:effectLst/>
                          <a:latin typeface="Arial" charset="0"/>
                          <a:cs typeface="Arial" charset="0"/>
                        </a:rPr>
                        <a:t>And after they had become silent, James answered, saying, Men and brethren, listen to me: 14 Simon has declared how God at the first visited the Gentiles to take out of them a people for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624" name="Rectangle 96"/>
          <p:cNvSpPr>
            <a:spLocks noGrp="1" noChangeArrowheads="1"/>
          </p:cNvSpPr>
          <p:nvPr>
            <p:ph type="ctrTitle"/>
          </p:nvPr>
        </p:nvSpPr>
        <p:spPr/>
        <p:txBody>
          <a:bodyPr/>
          <a:lstStyle/>
          <a:p>
            <a:r>
              <a:rPr lang="en-US" sz="1000"/>
              <a:t>6a</a:t>
            </a:r>
          </a:p>
        </p:txBody>
      </p:sp>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637" name="Group 85"/>
          <p:cNvGraphicFramePr>
            <a:graphicFrameLocks noGrp="1"/>
          </p:cNvGraphicFramePr>
          <p:nvPr/>
        </p:nvGraphicFramePr>
        <p:xfrm>
          <a:off x="69850" y="115888"/>
          <a:ext cx="9074150" cy="636968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سارجع بعد هذا وابني ايضا خيمة داود الساقطة وابني ايضا ردمها واقيمها ثانية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les paroles des prophètes s’accordent avec cela, comme il est écrit : 16 Après cela, je reviendrai, et je relèverai la tente de David qui était tombée, J’en relèverai les ruines, et je la redresserai, 17 Afin que le reste des hommes cherche le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17 So that the rest of mankind may seek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97" name="Group 33"/>
          <p:cNvGraphicFramePr>
            <a:graphicFrameLocks noGrp="1"/>
          </p:cNvGraphicFramePr>
          <p:nvPr/>
        </p:nvGraphicFramePr>
        <p:xfrm>
          <a:off x="69850" y="0"/>
          <a:ext cx="9074150" cy="613187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الامم الذين دعي اسمي عليهم يقول الرب الصانع هذا كله.  معلومة عند الرب منذ الازل جميع اعماله. لذلك انا ارى ان لا يثقل على الراجعين الى الله من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que toutes les nations sur lesquelles mon nom a été invoqué,18  Dit le Seigneur, qui fait ces choses connues de toute éternité.19 C’est pourquoi, je juge (bon) de ne pas créer de difficultés à ceux des païens qui se convertissent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508" name="Group 20"/>
          <p:cNvGraphicFramePr>
            <a:graphicFrameLocks noGrp="1"/>
          </p:cNvGraphicFramePr>
          <p:nvPr/>
        </p:nvGraphicFramePr>
        <p:xfrm>
          <a:off x="69850" y="0"/>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de leur écrire qu’ils s’abstiennent des souillures des idoles, de l’inconduite, des animaux étouffés et du sang. 21  Car, depuis les anciennes générations, Moïse a dans chaque ville des gens qui le prêchent, puisqu’on le lit chaque sabbat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76" name="Group 76"/>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50:14 &amp; 23</a:t>
                      </a:r>
                      <a:r>
                        <a:rPr kumimoji="0" lang="fr-CA" sz="2800" b="0" i="0" u="none" strike="noStrike" cap="none" normalizeH="0" baseline="0" dirty="0">
                          <a:ln>
                            <a:noFill/>
                          </a:ln>
                          <a:solidFill>
                            <a:schemeClr val="bg1"/>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اذبح لله حمدا واوف العلي نذورك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ذابح الحمد يمجدني والمقوم طريقه اريه خلاص الله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 </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50:14 &amp; 23</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En sacrifice à Dieu, offre la reconnaissance, Accomplis tes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envers le </a:t>
                      </a:r>
                      <a:r>
                        <a:rPr kumimoji="0" lang="fr-FR" sz="2800" b="0" i="0" u="none" strike="noStrike" cap="none" normalizeH="0" baseline="0" dirty="0" err="1">
                          <a:ln>
                            <a:noFill/>
                          </a:ln>
                          <a:solidFill>
                            <a:schemeClr val="bg1"/>
                          </a:solidFill>
                          <a:effectLst/>
                          <a:latin typeface="Arial" charset="0"/>
                          <a:cs typeface="Arial" charset="0"/>
                        </a:rPr>
                        <a:t>Très–Haut</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Celui qui, en sacrifice, offre la reconnaissance me glorifie, Et à celui qui veille sur sa voie Je ferai contempler le salut de Dieu.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50:14 &amp;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14</a:t>
                      </a:r>
                      <a:r>
                        <a:rPr kumimoji="0" lang="en-US" sz="2800" b="0" i="0" u="none" strike="noStrike" cap="none" normalizeH="0" baseline="0">
                          <a:ln>
                            <a:noFill/>
                          </a:ln>
                          <a:solidFill>
                            <a:schemeClr val="bg1"/>
                          </a:solidFill>
                          <a:effectLst/>
                          <a:latin typeface="Arial" charset="0"/>
                          <a:cs typeface="Arial" charset="0"/>
                        </a:rPr>
                        <a:t>Offer to God thanksgiving, and pay your vows to the Most High.</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Whoever offers praise glorifies Me; and to him who orders his conduct aright I will show the salvation of God.</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677" name="Rectangle 77"/>
          <p:cNvSpPr>
            <a:spLocks noGrp="1" noChangeArrowheads="1"/>
          </p:cNvSpPr>
          <p:nvPr>
            <p:ph type="ctrTitle"/>
          </p:nvPr>
        </p:nvSpPr>
        <p:spPr/>
        <p:txBody>
          <a:bodyPr/>
          <a:lstStyle/>
          <a:p>
            <a:r>
              <a:rPr lang="en-US" sz="1000" dirty="0"/>
              <a:t>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925" name="Group 109"/>
          <p:cNvGraphicFramePr>
            <a:graphicFrameLocks noGrp="1"/>
          </p:cNvGraphicFramePr>
          <p:nvPr/>
        </p:nvGraphicFramePr>
        <p:xfrm>
          <a:off x="107950" y="115888"/>
          <a:ext cx="9036050" cy="6049963"/>
        </p:xfrm>
        <a:graphic>
          <a:graphicData uri="http://schemas.openxmlformats.org/drawingml/2006/table">
            <a:tbl>
              <a:tblPr rtl="1"/>
              <a:tblGrid>
                <a:gridCol w="3924300">
                  <a:extLst>
                    <a:ext uri="{9D8B030D-6E8A-4147-A177-3AD203B41FA5}">
                      <a16:colId xmlns:a16="http://schemas.microsoft.com/office/drawing/2014/main" val="20000"/>
                    </a:ext>
                  </a:extLst>
                </a:gridCol>
                <a:gridCol w="51117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a:t>
                      </a:r>
                      <a:r>
                        <a:rPr kumimoji="0" lang="en-US" sz="3600" b="0" i="0" u="sng" strike="noStrike" cap="none" normalizeH="0" baseline="0">
                          <a:ln>
                            <a:noFill/>
                          </a:ln>
                          <a:solidFill>
                            <a:srgbClr val="FF9900"/>
                          </a:solidFill>
                          <a:effectLst/>
                          <a:latin typeface="Arial" charset="0"/>
                          <a:cs typeface="Arial" charset="0"/>
                        </a:rPr>
                        <a:t>2:21-39</a:t>
                      </a:r>
                      <a:r>
                        <a:rPr kumimoji="0" lang="ar-EG" sz="3600" b="0" i="0" u="sng" strike="noStrike" cap="none" normalizeH="0" baseline="0">
                          <a:ln>
                            <a:noFill/>
                          </a:ln>
                          <a:solidFill>
                            <a:srgbClr val="FF9900"/>
                          </a:solidFill>
                          <a:effectLst/>
                          <a:latin typeface="Arial" charset="0"/>
                          <a:cs typeface="Arial" charset="0"/>
                        </a:rPr>
                        <a:t>) </a:t>
                      </a:r>
                      <a:endParaRPr kumimoji="0" lang="ar-S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تمت ثمانية ايام ليختنوا الصبي سمي يسوع كما تسمى من الملاك قبل ان حبل به في البطن</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2:21-39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Quand le huitième jour fut accompli, il fut circoncis et fut appelé Jésus, du nom indiqué par l’ange avant sa conception.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2:21-39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when eight days were completed for the circumcision of the Child, His name was called Jesus, the name given by the angel before He was conceived in the womb.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926" name="Rectangle 110"/>
          <p:cNvSpPr>
            <a:spLocks noGrp="1" noChangeArrowheads="1"/>
          </p:cNvSpPr>
          <p:nvPr>
            <p:ph type="ctrTitle"/>
          </p:nvPr>
        </p:nvSpPr>
        <p:spPr/>
        <p:txBody>
          <a:bodyPr/>
          <a:lstStyle/>
          <a:p>
            <a:r>
              <a:rPr lang="en-US" sz="1000" dirty="0"/>
              <a:t>6g</a:t>
            </a:r>
          </a:p>
        </p:txBody>
      </p:sp>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27" name="Group 79"/>
          <p:cNvGraphicFramePr>
            <a:graphicFrameLocks noGrp="1"/>
          </p:cNvGraphicFramePr>
          <p:nvPr/>
        </p:nvGraphicFramePr>
        <p:xfrm>
          <a:off x="69850" y="0"/>
          <a:ext cx="9074150" cy="620547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تمت ايام تطهيرها حسب شريعة موسى صعدوا به الى اورشليم ليقدموه للرب. كما هو مكتوب في ناموس الرب ان كل ذكر فاتح رحم يدعى قدوسا للرب.</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quand les jours de leur purification furent accomplis selon la loi de Moïse, on l’amena à Jérusalem pour le présenter au Seigneur, 23  suivant ce qui est écrit dans la loi du Seigneur : Tout mâle premier–né sera consacré au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Now when the days of her purification according to the law of Moses were completed, they brought Him to Jerusalem to present Him to the Lord 23 (as it is written in the law of the Lord, Every male who opens the womb shall be called holy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538" name="Group 26"/>
          <p:cNvGraphicFramePr>
            <a:graphicFrameLocks noGrp="1"/>
          </p:cNvGraphicFramePr>
          <p:nvPr/>
        </p:nvGraphicFramePr>
        <p:xfrm>
          <a:off x="69850" y="0"/>
          <a:ext cx="9074150" cy="677088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ولكي يقدموا ذبيحة كما قيل في ناموس الرب زوج يمام او فرخي حمام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في اورشليم اسمه سمعان.وهذا الرجل كان بارا تقيا ينتظر تعزية اسرائيل والروح القدس كان عليه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pour offrir en sacrifice une paire de tourterelles ou deux jeunes pigeons, comme c’est prescrit dans la loi du Seigneur.25 Et voici qu’il y avait à Jérusalem un homme du nom de Siméon. Cet homme était juste et pieux ; il attendait la consolation d’Israël, et l’Esprit Saint était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to offer a sacrifice according to what is said in the law of the Lord, A pair of turtledoves or two young pigeons.'' 25 And behold, there was a man in Jerusalem whose name was Simeon, and this man was just and devout, waiting for the Consolation of Israel, and the Holy Spirit was upon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564" name="Group 28"/>
          <p:cNvGraphicFramePr>
            <a:graphicFrameLocks noGrp="1"/>
          </p:cNvGraphicFramePr>
          <p:nvPr/>
        </p:nvGraphicFramePr>
        <p:xfrm>
          <a:off x="69850" y="4445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قد أوحي اليه بالروح القدس انه لا يرى الموت قبل ان يرى مسيح الرب. فأتى بالروح الى الهيكل.وعندما دخل بالصبي يسوع ابواه ليصنعا له حسب عادة الناموس</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avait été divinement averti par le Saint–Esprit qu’il ne verrait pas la mort avant d’avoir vu le Christ du Seigneur. 27 Il vint au temple, (poussé) par l’Esprit. Et, comme les parents apportaient le petit enfant Jésus pour accomplir à son égard ce qui était en usage d’après la loi,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it had been revealed to him by the Holy Spirit that he would not see death before he had seen the Lord's Christ. 27 So he came by the Spirit into the temple. And when the parents brought in the Child Jesus, to do for Him according to the custom of the 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591" name="Group 31"/>
          <p:cNvGraphicFramePr>
            <a:graphicFrameLocks noGrp="1"/>
          </p:cNvGraphicFramePr>
          <p:nvPr/>
        </p:nvGraphicFramePr>
        <p:xfrm>
          <a:off x="69850" y="115888"/>
          <a:ext cx="9074150" cy="5978526"/>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اخذه على ذراعيه وبارك الله وقال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الآن تطلق عبدك يا سيد حسب قولك بسلام.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عينيّ قد ابصرتا خلاصك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اعددته قدام وجه جميع الشعوب.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le reçut dans ses bras, bénit Dieu et dit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Maintenant, Maître, tu laisses ton serviteur S’en aller en paix selon ta parole. 30 Car mes yeux ont vu ton salut, 31  Que tu as préparé devant tous les peuples,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he took Him up in his arms and blessed God and said: 29 Lord, now You are letting Your servant depart in peace, according to Your word; 30 For my eyes have seen Your salvation 31 Which You have prepared before the face of all peoples,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29" name="Group 45"/>
          <p:cNvGraphicFramePr>
            <a:graphicFrameLocks noGrp="1"/>
          </p:cNvGraphicFramePr>
          <p:nvPr/>
        </p:nvGraphicFramePr>
        <p:xfrm>
          <a:off x="69850" y="44450"/>
          <a:ext cx="9074150" cy="5546726"/>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اعلان للامم ومجدا لشعبك اسرائيل. وكان يوسف وامه يتعجبان مما قيل فيه.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Lumière pour éclairer les nations Et gloire de ton peuple, Israël.33 Son père et sa mère étaient dans l’admiration de ce qu’on disait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 light to bring revelation to the Gentiles, and the glory of Your people Israel.'' 33 And Joseph and His mother marveled at those things which were spoken of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67" name="Group 15"/>
          <p:cNvGraphicFramePr>
            <a:graphicFrameLocks noGrp="1"/>
          </p:cNvGraphicFramePr>
          <p:nvPr/>
        </p:nvGraphicFramePr>
        <p:xfrm>
          <a:off x="69850" y="0"/>
          <a:ext cx="9074150" cy="559117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وباركهما سمعان وقال لمريم امه ها ان هذا قد وضع لسقوط وقيام كثيرين في اسرائيل ولعلامة تقاوم.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Siméon les bénit et dit à Marie, sa mère : Voici : cet enfant est là pour la chute et le relèvement de beaucoup en Israël, et comme un signe qui provoquera la contradiction,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Then Simeon blessed them, and said to Mary His mother, Behold, this Child is destined for the fall and rising of many in Israel, and for a sign which will be spoken against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35" name="Group 27"/>
          <p:cNvGraphicFramePr>
            <a:graphicFrameLocks noGrp="1"/>
          </p:cNvGraphicFramePr>
          <p:nvPr/>
        </p:nvGraphicFramePr>
        <p:xfrm>
          <a:off x="69850" y="44450"/>
          <a:ext cx="9074150" cy="677088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ايضا يجوز في نفسك سيف.لتعلن افكار من قلوب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وكانت نبية حنة بنت فنوئيل من سبط اشير.وهي متقدمة في ايام كثيرة.قد عاشت مع زوج سبع سنين بعد بكوريتها</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et toi–même, une épée te transpercera l’âme, afin que les pensées de beaucoup de coeurs soient révélées. 36 Il y avait aussi une prophétesse, Anne, fille de Phanuel, de la tribu d’Aser. Elle était d’un âge fort avancé. Après avoir vécu sept ans avec son mari depuis sa virginité,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(yes, a sword will pierce through your own soul also), that the thoughts of many hearts may be revealed.'' 36 Now there was one, Anna, a prophetess, the daughter of Phanuel, of the tribe of Asher. She was of a great age, and had lived with a husband seven years from her virginity;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57" name="Group 25"/>
          <p:cNvGraphicFramePr>
            <a:graphicFrameLocks noGrp="1"/>
          </p:cNvGraphicFramePr>
          <p:nvPr/>
        </p:nvGraphicFramePr>
        <p:xfrm>
          <a:off x="69850" y="115888"/>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وهي ارملة نحو اربعة وثمانين سنة لا تفارق الهيكل عابدة باصوام وطلبات ليلا ونهارا. فهي في تلك الساعة وقفت تسبح الرب وتكلمت عنه مع جميع المنتظرين فداء في اورشليم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elle resta veuve, et, âgée de quatre–vingt–quatre ans, elle ne quittait pas le temple et servait (Dieu), nuit et jour, par des jeûnes et des prières. 38 Elle survint elle aussi, à cette même heure ; elle louait Dieu et parlait de Jésus à tous ceux qui attendaient la rédemption de Jérusalem.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this woman was a widow of about eighty-four years, who did not depart from the temple, but served God with fastings and prayers night and day. 38 And coming in that instant she gave thanks to the Lord, and spoke of Him to all those who looked for redemption in Jerusalem.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806" name="Group 86"/>
          <p:cNvGraphicFramePr>
            <a:graphicFrameLocks noGrp="1"/>
          </p:cNvGraphicFramePr>
          <p:nvPr/>
        </p:nvGraphicFramePr>
        <p:xfrm>
          <a:off x="69850" y="44450"/>
          <a:ext cx="9074150" cy="6049963"/>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اكملوا كل شيء حسب ناموس الرب رجعوا الى الجليل الى مدينتهم الناصرة.</a:t>
                      </a:r>
                      <a:r>
                        <a:rPr kumimoji="0" lang="en-US" sz="3200" b="0" i="0" u="none" strike="noStrike" cap="none" normalizeH="0" baseline="0">
                          <a:ln>
                            <a:noFill/>
                          </a:ln>
                          <a:solidFill>
                            <a:schemeClr val="bg1"/>
                          </a:solidFill>
                          <a:effectLst/>
                          <a:latin typeface="Arial" charset="0"/>
                          <a:cs typeface="Arial" charset="0"/>
                        </a:rPr>
                        <a:t>    </a:t>
                      </a:r>
                      <a:r>
                        <a:rPr kumimoji="0" lang="ar-SA" sz="2400" b="1" i="0" u="none" strike="noStrike" cap="none" normalizeH="0" baseline="0">
                          <a:ln>
                            <a:noFill/>
                          </a:ln>
                          <a:solidFill>
                            <a:srgbClr val="FF9900"/>
                          </a:solidFill>
                          <a:effectLst/>
                          <a:latin typeface="Arial" charset="0"/>
                          <a:cs typeface="Arial" charset="0"/>
                        </a:rPr>
                        <a:t>( والمجد للـه دائماً ).</a:t>
                      </a:r>
                      <a:r>
                        <a:rPr kumimoji="0" lang="ar-EG" sz="2400" b="1" i="0" u="none" strike="noStrike" cap="none" normalizeH="0" baseline="0">
                          <a:ln>
                            <a:noFill/>
                          </a:ln>
                          <a:solidFill>
                            <a:srgbClr val="FF9900"/>
                          </a:solidFill>
                          <a:effectLst/>
                          <a:latin typeface="Arial" charset="0"/>
                          <a:cs typeface="Arial" charset="0"/>
                        </a:rPr>
                        <a:t>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Lorsqu’ils eurent tout accompli selon la loi du Seigneur, ils retournèrent en Galilée, à Nazareth, leur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So when they had performed all things according to the law of the Lord, they returned to Galilee, to their own city, Nazareth.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3195" name="Group 11"/>
          <p:cNvGraphicFramePr>
            <a:graphicFrameLocks noGrp="1"/>
          </p:cNvGraphicFramePr>
          <p:nvPr/>
        </p:nvGraphicFramePr>
        <p:xfrm>
          <a:off x="539750" y="981075"/>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7342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37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5389" name="Rectangle 13"/>
          <p:cNvSpPr>
            <a:spLocks noGrp="1" noChangeArrowheads="1"/>
          </p:cNvSpPr>
          <p:nvPr>
            <p:ph type="ctrTitle"/>
          </p:nvPr>
        </p:nvSpPr>
        <p:spPr/>
        <p:txBody>
          <a:bodyPr/>
          <a:lstStyle/>
          <a:p>
            <a:r>
              <a:rPr lang="en-US" sz="1000" dirty="0"/>
              <a:t>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0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6413" name="Rectangle 13"/>
          <p:cNvSpPr>
            <a:spLocks noGrp="1" noChangeArrowheads="1"/>
          </p:cNvSpPr>
          <p:nvPr>
            <p:ph type="ctrTitle"/>
          </p:nvPr>
        </p:nvSpPr>
        <p:spPr/>
        <p:txBody>
          <a:bodyPr/>
          <a:lstStyle/>
          <a:p>
            <a:r>
              <a:rPr lang="en-US" sz="1000"/>
              <a:t>7v</a:t>
            </a:r>
          </a:p>
        </p:txBody>
      </p:sp>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2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845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7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049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2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4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7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59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5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156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4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6653" name="Rectangle 13"/>
          <p:cNvSpPr>
            <a:spLocks noGrp="1" noChangeArrowheads="1"/>
          </p:cNvSpPr>
          <p:nvPr>
            <p:ph type="ctrTitle"/>
          </p:nvPr>
        </p:nvSpPr>
        <p:spPr/>
        <p:txBody>
          <a:bodyPr/>
          <a:lstStyle/>
          <a:p>
            <a:r>
              <a:rPr lang="en-US" sz="1000" dirty="0"/>
              <a:t>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66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7677" name="Rectangle 13"/>
          <p:cNvSpPr>
            <a:spLocks noGrp="1" noChangeArrowheads="1"/>
          </p:cNvSpPr>
          <p:nvPr>
            <p:ph type="ctrTitle"/>
          </p:nvPr>
        </p:nvSpPr>
        <p:spPr/>
        <p:txBody>
          <a:bodyPr/>
          <a:lstStyle/>
          <a:p>
            <a:r>
              <a:rPr lang="en-US" sz="1000" dirty="0"/>
              <a:t>7m</a:t>
            </a:r>
          </a:p>
        </p:txBody>
      </p:sp>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69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1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3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1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21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21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217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1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3821" name="Rectangle 13"/>
          <p:cNvSpPr>
            <a:spLocks noGrp="1" noChangeArrowheads="1"/>
          </p:cNvSpPr>
          <p:nvPr>
            <p:ph type="ctrTitle"/>
          </p:nvPr>
        </p:nvSpPr>
        <p:spPr/>
        <p:txBody>
          <a:bodyPr/>
          <a:lstStyle/>
          <a:p>
            <a:r>
              <a:rPr lang="en-US" sz="1000" dirty="0"/>
              <a:t>7p</a:t>
            </a:r>
          </a:p>
        </p:txBody>
      </p:sp>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3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585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88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0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893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5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97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0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2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5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507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609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2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814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91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01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40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401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224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2253" name="Rectangle 13"/>
          <p:cNvSpPr>
            <a:spLocks noGrp="1" noChangeArrowheads="1"/>
          </p:cNvSpPr>
          <p:nvPr>
            <p:ph type="ctrTitle"/>
          </p:nvPr>
        </p:nvSpPr>
        <p:spPr/>
        <p:txBody>
          <a:bodyPr/>
          <a:lstStyle/>
          <a:p>
            <a:r>
              <a:rPr lang="en-US" sz="1000"/>
              <a:t>7c</a:t>
            </a:r>
          </a:p>
        </p:txBody>
      </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326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429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531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3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36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838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94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04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50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504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504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48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2493" name="Rectangle 13"/>
          <p:cNvSpPr>
            <a:spLocks noGrp="1" noChangeArrowheads="1"/>
          </p:cNvSpPr>
          <p:nvPr>
            <p:ph type="ctrTitle"/>
          </p:nvPr>
        </p:nvSpPr>
        <p:spPr/>
        <p:txBody>
          <a:bodyPr/>
          <a:lstStyle/>
          <a:p>
            <a:r>
              <a:rPr lang="en-US" sz="1000"/>
              <a:t>7a</a:t>
            </a:r>
          </a:p>
        </p:txBody>
      </p:sp>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0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3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5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657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0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62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5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67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69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272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4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4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4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7853" name="Rectangle 13"/>
          <p:cNvSpPr>
            <a:spLocks noGrp="1" noChangeArrowheads="1"/>
          </p:cNvSpPr>
          <p:nvPr>
            <p:ph type="ctrTitle"/>
          </p:nvPr>
        </p:nvSpPr>
        <p:spPr/>
        <p:txBody>
          <a:bodyPr/>
          <a:lstStyle/>
          <a:p>
            <a:r>
              <a:rPr lang="en-US" sz="1000" dirty="0"/>
              <a:t>7pg</a:t>
            </a:r>
          </a:p>
        </p:txBody>
      </p:sp>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86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8877" name="Rectangle 13"/>
          <p:cNvSpPr>
            <a:spLocks noGrp="1" noChangeArrowheads="1"/>
          </p:cNvSpPr>
          <p:nvPr>
            <p:ph type="ctrTitle"/>
          </p:nvPr>
        </p:nvSpPr>
        <p:spPr/>
        <p:txBody>
          <a:bodyPr/>
          <a:lstStyle/>
          <a:p>
            <a:endParaRPr lang="en-US" sz="1000" dirty="0"/>
          </a:p>
        </p:txBody>
      </p:sp>
      <p:sp>
        <p:nvSpPr>
          <p:cNvPr id="4" name="Text Box 29">
            <a:hlinkClick r:id="" action="ppaction://macro?name=LetThemExaltHimForBishop"/>
          </p:cNvPr>
          <p:cNvSpPr txBox="1">
            <a:spLocks noChangeArrowheads="1"/>
          </p:cNvSpPr>
          <p:nvPr/>
        </p:nvSpPr>
        <p:spPr bwMode="auto">
          <a:xfrm>
            <a:off x="6572264" y="550070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89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9901" name="Rectangle 13"/>
          <p:cNvSpPr>
            <a:spLocks noGrp="1" noChangeArrowheads="1"/>
          </p:cNvSpPr>
          <p:nvPr>
            <p:ph type="ctrTitle"/>
          </p:nvPr>
        </p:nvSpPr>
        <p:spPr/>
        <p:txBody>
          <a:bodyPr/>
          <a:lstStyle/>
          <a:p>
            <a:r>
              <a:rPr lang="en-US" sz="1000" dirty="0"/>
              <a:t>7g</a:t>
            </a:r>
          </a:p>
        </p:txBody>
      </p:sp>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1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3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6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98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1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603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5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8962" name="Group 2"/>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du </a:t>
                      </a:r>
                      <a:r>
                        <a:rPr kumimoji="0" lang="en-US" sz="4000" b="0" i="0" u="none" strike="noStrike" cap="none" normalizeH="0" baseline="0">
                          <a:ln>
                            <a:noFill/>
                          </a:ln>
                          <a:solidFill>
                            <a:srgbClr val="FF9900"/>
                          </a:solidFill>
                          <a:effectLst/>
                          <a:latin typeface="Arial" charset="0"/>
                          <a:cs typeface="Arial" charset="0"/>
                        </a:rPr>
                        <a:t>Abib</a:t>
                      </a:r>
                      <a:r>
                        <a:rPr kumimoji="0" lang="fr-CA" sz="4000" b="0"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8099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082"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8093" name="Rectangle 13"/>
          <p:cNvSpPr>
            <a:spLocks noGrp="1" noChangeArrowheads="1"/>
          </p:cNvSpPr>
          <p:nvPr>
            <p:ph type="ctrTitle"/>
          </p:nvPr>
        </p:nvSpPr>
        <p:spPr/>
        <p:txBody>
          <a:bodyPr/>
          <a:lstStyle/>
          <a:p>
            <a:r>
              <a:rPr lang="en-US" sz="1000" dirty="0"/>
              <a:t>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9106"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9117" name="Rectangle 13"/>
          <p:cNvSpPr>
            <a:spLocks noGrp="1" noChangeArrowheads="1"/>
          </p:cNvSpPr>
          <p:nvPr>
            <p:ph type="ctrTitle"/>
          </p:nvPr>
        </p:nvSpPr>
        <p:spPr/>
        <p:txBody>
          <a:bodyPr/>
          <a:lstStyle/>
          <a:p>
            <a:r>
              <a:rPr lang="en-US" sz="1000"/>
              <a:t>8v</a:t>
            </a:r>
          </a:p>
        </p:txBody>
      </p:sp>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0130"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54"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178"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3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832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26"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4237" name="Rectangle 13"/>
          <p:cNvSpPr>
            <a:spLocks noGrp="1" noChangeArrowheads="1"/>
          </p:cNvSpPr>
          <p:nvPr>
            <p:ph type="ctrTitle"/>
          </p:nvPr>
        </p:nvSpPr>
        <p:spPr/>
        <p:txBody>
          <a:bodyPr/>
          <a:lstStyle/>
          <a:p>
            <a:r>
              <a:rPr lang="en-US" sz="1000" dirty="0"/>
              <a:t>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5250"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5261" name="Rectangle 13"/>
          <p:cNvSpPr>
            <a:spLocks noGrp="1" noChangeArrowheads="1"/>
          </p:cNvSpPr>
          <p:nvPr>
            <p:ph type="ctrTitle"/>
          </p:nvPr>
        </p:nvSpPr>
        <p:spPr/>
        <p:txBody>
          <a:bodyPr/>
          <a:lstStyle/>
          <a:p>
            <a:r>
              <a:rPr lang="en-US" sz="1000"/>
              <a:t>8m</a:t>
            </a:r>
          </a:p>
        </p:txBody>
      </p:sp>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7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298"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22"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59" name="Group 15"/>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03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903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903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903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18"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2429" name="Rectangle 13"/>
          <p:cNvSpPr>
            <a:spLocks noGrp="1" noChangeArrowheads="1"/>
          </p:cNvSpPr>
          <p:nvPr>
            <p:ph type="ctrTitle"/>
          </p:nvPr>
        </p:nvSpPr>
        <p:spPr/>
        <p:txBody>
          <a:bodyPr/>
          <a:lstStyle/>
          <a:p>
            <a:r>
              <a:rPr lang="en-US" sz="1000" dirty="0"/>
              <a:t>8p</a:t>
            </a:r>
          </a:p>
        </p:txBody>
      </p:sp>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3442"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4466"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49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14"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38"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62"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586"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10"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34"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70" name="Group 14"/>
          <p:cNvGraphicFramePr>
            <a:graphicFrameLocks noGrp="1"/>
          </p:cNvGraphicFramePr>
          <p:nvPr/>
        </p:nvGraphicFramePr>
        <p:xfrm>
          <a:off x="34925" y="44450"/>
          <a:ext cx="9145588" cy="686409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682"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4706"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67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06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067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02"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8813" name="Rectangle 13"/>
          <p:cNvSpPr>
            <a:spLocks noGrp="1" noChangeArrowheads="1"/>
          </p:cNvSpPr>
          <p:nvPr>
            <p:ph type="ctrTitle"/>
          </p:nvPr>
        </p:nvSpPr>
        <p:spPr/>
        <p:txBody>
          <a:bodyPr/>
          <a:lstStyle/>
          <a:p>
            <a:r>
              <a:rPr lang="en-US" sz="1000"/>
              <a:t>8c</a:t>
            </a:r>
          </a:p>
        </p:txBody>
      </p:sp>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26"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50"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74"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898"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3922"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4946"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5970"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69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80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18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180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180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66"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0077" name="Rectangle 13"/>
          <p:cNvSpPr>
            <a:spLocks noGrp="1" noChangeArrowheads="1"/>
          </p:cNvSpPr>
          <p:nvPr>
            <p:ph type="ctrTitle"/>
          </p:nvPr>
        </p:nvSpPr>
        <p:spPr/>
        <p:txBody>
          <a:bodyPr/>
          <a:lstStyle/>
          <a:p>
            <a:r>
              <a:rPr lang="en-US" sz="1000"/>
              <a:t>8a</a:t>
            </a:r>
          </a:p>
        </p:txBody>
      </p:sp>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090"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14"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38"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62"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5186"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10"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7234"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8258"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282" name="Group 2"/>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06"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1330"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23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337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44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26"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5437" name="Rectangle 13"/>
          <p:cNvSpPr>
            <a:spLocks noGrp="1" noChangeArrowheads="1"/>
          </p:cNvSpPr>
          <p:nvPr>
            <p:ph type="ctrTitle"/>
          </p:nvPr>
        </p:nvSpPr>
        <p:spPr/>
        <p:txBody>
          <a:bodyPr/>
          <a:lstStyle/>
          <a:p>
            <a:r>
              <a:rPr lang="en-US" sz="1000" dirty="0"/>
              <a:t>8pg</a:t>
            </a:r>
          </a:p>
        </p:txBody>
      </p:sp>
      <p:sp>
        <p:nvSpPr>
          <p:cNvPr id="4" name="Text Box 29">
            <a:hlinkClick r:id="" action="ppaction://macro?name=LetThemExaltHimForBishop"/>
          </p:cNvPr>
          <p:cNvSpPr txBox="1">
            <a:spLocks noChangeArrowheads="1"/>
          </p:cNvSpPr>
          <p:nvPr/>
        </p:nvSpPr>
        <p:spPr bwMode="auto">
          <a:xfrm>
            <a:off x="7215206"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50"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6461" name="Rectangle 13"/>
          <p:cNvSpPr>
            <a:spLocks noGrp="1" noChangeArrowheads="1"/>
          </p:cNvSpPr>
          <p:nvPr>
            <p:ph type="ctrTitle"/>
          </p:nvPr>
        </p:nvSpPr>
        <p:spPr/>
        <p:txBody>
          <a:bodyPr/>
          <a:lstStyle/>
          <a:p>
            <a:r>
              <a:rPr lang="en-US" sz="1000" dirty="0"/>
              <a:t>8g</a:t>
            </a:r>
          </a:p>
        </p:txBody>
      </p:sp>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74"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8498"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22"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0546"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70"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18" name="Group 2"/>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2173" name="Group 13"/>
          <p:cNvGraphicFramePr>
            <a:graphicFrameLocks noGrp="1"/>
          </p:cNvGraphicFramePr>
          <p:nvPr/>
        </p:nvGraphicFramePr>
        <p:xfrm>
          <a:off x="323850" y="620713"/>
          <a:ext cx="8496300" cy="435864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6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876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42" name="Group 2"/>
          <p:cNvGraphicFramePr>
            <a:graphicFrameLocks noGrp="1"/>
          </p:cNvGraphicFramePr>
          <p:nvPr/>
        </p:nvGraphicFramePr>
        <p:xfrm>
          <a:off x="69850" y="0"/>
          <a:ext cx="9074150" cy="64538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2 - </a:t>
                      </a:r>
                      <a:r>
                        <a:rPr kumimoji="0" lang="ar-SA" sz="3600" b="0" i="0" u="sng" strike="noStrike" cap="none" normalizeH="0" baseline="0" dirty="0">
                          <a:ln>
                            <a:noFill/>
                          </a:ln>
                          <a:solidFill>
                            <a:srgbClr val="FF9933"/>
                          </a:solidFill>
                          <a:effectLst/>
                          <a:latin typeface="Arial" charset="0"/>
                          <a:cs typeface="Arial" charset="0"/>
                        </a:rPr>
                        <a:t>112:1</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نسله يكون قويا في الارض.</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جيل المستقيمين يبارك</a:t>
                      </a:r>
                      <a:r>
                        <a:rPr kumimoji="0" lang="ar-EG" sz="3200" b="0" i="0" u="none" strike="noStrike" cap="none" normalizeH="0" baseline="0" dirty="0">
                          <a:ln>
                            <a:noFill/>
                          </a:ln>
                          <a:solidFill>
                            <a:schemeClr val="bg1"/>
                          </a:solidFill>
                          <a:effectLst/>
                          <a:latin typeface="Arial" charset="0"/>
                          <a:cs typeface="Arial" charset="0"/>
                        </a:rPr>
                        <a:t> .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112:1-2</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4653" name="Rectangle 13"/>
          <p:cNvSpPr>
            <a:spLocks noGrp="1" noChangeArrowheads="1"/>
          </p:cNvSpPr>
          <p:nvPr>
            <p:ph type="ctrTitle"/>
          </p:nvPr>
        </p:nvSpPr>
        <p:spPr/>
        <p:txBody>
          <a:bodyPr/>
          <a:lstStyle/>
          <a:p>
            <a:r>
              <a:rPr lang="en-US" sz="1000" dirty="0"/>
              <a:t>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78" name="Group 14"/>
          <p:cNvGraphicFramePr>
            <a:graphicFrameLocks noGrp="1"/>
          </p:cNvGraphicFramePr>
          <p:nvPr/>
        </p:nvGraphicFramePr>
        <p:xfrm>
          <a:off x="34925" y="0"/>
          <a:ext cx="9109075" cy="6566664"/>
        </p:xfrm>
        <a:graphic>
          <a:graphicData uri="http://schemas.openxmlformats.org/drawingml/2006/table">
            <a:tbl>
              <a:tblPr rtl="1"/>
              <a:tblGrid>
                <a:gridCol w="414020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a:ln>
                            <a:noFill/>
                          </a:ln>
                          <a:solidFill>
                            <a:schemeClr val="bg1"/>
                          </a:solidFill>
                          <a:effectLst/>
                          <a:latin typeface="Arial" charset="0"/>
                          <a:cs typeface="Arial" charset="0"/>
                        </a:rPr>
                        <a:t>أنما انسان مسافر دعا عبيده وسلمهم امواله</a:t>
                      </a:r>
                      <a:r>
                        <a:rPr kumimoji="0" lang="en-CA"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CA"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5679" name="Rectangle 15"/>
          <p:cNvSpPr>
            <a:spLocks noGrp="1" noChangeArrowheads="1"/>
          </p:cNvSpPr>
          <p:nvPr>
            <p:ph type="ctrTitle"/>
          </p:nvPr>
        </p:nvSpPr>
        <p:spPr/>
        <p:txBody>
          <a:bodyPr/>
          <a:lstStyle/>
          <a:p>
            <a:r>
              <a:rPr lang="en-US" sz="1000"/>
              <a:t>9v</a:t>
            </a:r>
          </a:p>
        </p:txBody>
      </p:sp>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690"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CA"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C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14"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C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8738" name="Group 2"/>
          <p:cNvGraphicFramePr>
            <a:graphicFrameLocks noGrp="1"/>
          </p:cNvGraphicFramePr>
          <p:nvPr/>
        </p:nvGraphicFramePr>
        <p:xfrm>
          <a:off x="107950" y="44450"/>
          <a:ext cx="9072563" cy="56181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CA"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9762" name="Group 2"/>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C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86" name="Group 2"/>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CA"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10" name="Group 2"/>
          <p:cNvGraphicFramePr>
            <a:graphicFrameLocks noGrp="1"/>
          </p:cNvGraphicFramePr>
          <p:nvPr/>
        </p:nvGraphicFramePr>
        <p:xfrm>
          <a:off x="107950" y="115888"/>
          <a:ext cx="9001125"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CA"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28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5528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3858" name="Group 2"/>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Éternel, souviens–toi de David, De toutes ses peines !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fit ce serment à l’Éternel, Ce voeu au puissant de Jacob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3869" name="Rectangle 13"/>
          <p:cNvSpPr>
            <a:spLocks noGrp="1" noChangeArrowheads="1"/>
          </p:cNvSpPr>
          <p:nvPr>
            <p:ph type="ctrTitle"/>
          </p:nvPr>
        </p:nvSpPr>
        <p:spPr/>
        <p:txBody>
          <a:bodyPr/>
          <a:lstStyle/>
          <a:p>
            <a:r>
              <a:rPr lang="en-US" sz="1000" dirty="0"/>
              <a:t>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82" name="Group 2"/>
          <p:cNvGraphicFramePr>
            <a:graphicFrameLocks noGrp="1"/>
          </p:cNvGraphicFramePr>
          <p:nvPr/>
        </p:nvGraphicFramePr>
        <p:xfrm>
          <a:off x="69850" y="0"/>
          <a:ext cx="9074150" cy="623887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4893" name="Rectangle 13"/>
          <p:cNvSpPr>
            <a:spLocks noGrp="1" noChangeArrowheads="1"/>
          </p:cNvSpPr>
          <p:nvPr>
            <p:ph type="ctrTitle"/>
          </p:nvPr>
        </p:nvSpPr>
        <p:spPr/>
        <p:txBody>
          <a:bodyPr/>
          <a:lstStyle/>
          <a:p>
            <a:endParaRPr lang="en-US" sz="1000"/>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5906" name="Group 2"/>
          <p:cNvGraphicFramePr>
            <a:graphicFrameLocks noGrp="1"/>
          </p:cNvGraphicFramePr>
          <p:nvPr/>
        </p:nvGraphicFramePr>
        <p:xfrm>
          <a:off x="69850" y="0"/>
          <a:ext cx="9074150" cy="696290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endParaRPr kumimoji="0" lang="fr-CA" sz="32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5917" name="Rectangle 13"/>
          <p:cNvSpPr>
            <a:spLocks noGrp="1" noChangeArrowheads="1"/>
          </p:cNvSpPr>
          <p:nvPr>
            <p:ph type="ctrTitle"/>
          </p:nvPr>
        </p:nvSpPr>
        <p:spPr/>
        <p:txBody>
          <a:bodyPr/>
          <a:lstStyle/>
          <a:p>
            <a:r>
              <a:rPr lang="en-US" sz="1000"/>
              <a:t>9m</a:t>
            </a:r>
          </a:p>
        </p:txBody>
      </p:sp>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6930" name="Group 2"/>
          <p:cNvGraphicFramePr>
            <a:graphicFrameLocks noGrp="1"/>
          </p:cNvGraphicFramePr>
          <p:nvPr/>
        </p:nvGraphicFramePr>
        <p:xfrm>
          <a:off x="179388" y="115888"/>
          <a:ext cx="8964612"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085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 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7954" name="Group 2"/>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!21 Heureux vous qui avez faim maintenant, car vous serez rassasiés ! Heureux vous qui pleurez maintenant, car vous serez dans la joie !</a:t>
                      </a:r>
                    </a:p>
                  </a:txBody>
                  <a:tcPr marL="126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26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978" name="Group 2"/>
          <p:cNvGraphicFramePr>
            <a:graphicFrameLocks noGrp="1"/>
          </p:cNvGraphicFramePr>
          <p:nvPr/>
        </p:nvGraphicFramePr>
        <p:xfrm>
          <a:off x="107950" y="188913"/>
          <a:ext cx="892810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02" name="Group 2"/>
          <p:cNvGraphicFramePr>
            <a:graphicFrameLocks noGrp="1"/>
          </p:cNvGraphicFramePr>
          <p:nvPr/>
        </p:nvGraphicFramePr>
        <p:xfrm>
          <a:off x="107950" y="188913"/>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10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610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610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610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74" name="Group 2"/>
          <p:cNvGraphicFramePr>
            <a:graphicFrameLocks noGrp="1"/>
          </p:cNvGraphicFramePr>
          <p:nvPr/>
        </p:nvGraphicFramePr>
        <p:xfrm>
          <a:off x="69850" y="0"/>
          <a:ext cx="9074150" cy="622954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a:t>
                      </a:r>
                      <a:r>
                        <a:rPr kumimoji="0" lang="ar-EG" sz="3200" b="0" i="0" u="sng" strike="noStrike" cap="none" normalizeH="0" baseline="0">
                          <a:ln>
                            <a:noFill/>
                          </a:ln>
                          <a:solidFill>
                            <a:srgbClr val="FF9900"/>
                          </a:solidFill>
                          <a:effectLst/>
                          <a:latin typeface="Arial" charset="0"/>
                          <a:cs typeface="Arial" charset="0"/>
                        </a:rPr>
                        <a:t>العبرانيين</a:t>
                      </a:r>
                      <a:r>
                        <a:rPr kumimoji="0" lang="ar-SA" sz="3200" b="0" i="0" u="sng" strike="noStrike" cap="none" normalizeH="0" baseline="0">
                          <a:ln>
                            <a:noFill/>
                          </a:ln>
                          <a:solidFill>
                            <a:srgbClr val="FF9900"/>
                          </a:solidFill>
                          <a:effectLst/>
                          <a:latin typeface="Arial" charset="0"/>
                          <a:cs typeface="Arial" charset="0"/>
                        </a:rPr>
                        <a:t>(</a:t>
                      </a:r>
                      <a:r>
                        <a:rPr kumimoji="0" lang="en-US" sz="3200" b="0" i="0" u="sng" strike="noStrike" cap="none" normalizeH="0" baseline="0">
                          <a:ln>
                            <a:noFill/>
                          </a:ln>
                          <a:solidFill>
                            <a:srgbClr val="FF9900"/>
                          </a:solidFill>
                          <a:effectLst/>
                          <a:latin typeface="Arial" charset="0"/>
                          <a:cs typeface="Arial" charset="0"/>
                        </a:rPr>
                        <a:t>11:17-31</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3085" name="Rectangle 13"/>
          <p:cNvSpPr>
            <a:spLocks noGrp="1" noChangeArrowheads="1"/>
          </p:cNvSpPr>
          <p:nvPr>
            <p:ph type="ctrTitle"/>
          </p:nvPr>
        </p:nvSpPr>
        <p:spPr/>
        <p:txBody>
          <a:bodyPr/>
          <a:lstStyle/>
          <a:p>
            <a:r>
              <a:rPr lang="en-US" sz="1000" dirty="0"/>
              <a:t>9p</a:t>
            </a:r>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nvGraphicFramePr>
        <p:xfrm>
          <a:off x="69850" y="115888"/>
          <a:ext cx="9074150" cy="597852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nvGraphicFramePr>
        <p:xfrm>
          <a:off x="69850" y="44450"/>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46" name="Group 2"/>
          <p:cNvGraphicFramePr>
            <a:graphicFrameLocks noGrp="1"/>
          </p:cNvGraphicFramePr>
          <p:nvPr/>
        </p:nvGraphicFramePr>
        <p:xfrm>
          <a:off x="69850" y="115888"/>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70" name="Group 2"/>
          <p:cNvGraphicFramePr>
            <a:graphicFrameLocks noGrp="1"/>
          </p:cNvGraphicFramePr>
          <p:nvPr/>
        </p:nvGraphicFramePr>
        <p:xfrm>
          <a:off x="107950" y="44450"/>
          <a:ext cx="9036050" cy="6161025"/>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8194" name="Group 2"/>
          <p:cNvGraphicFramePr>
            <a:graphicFrameLocks noGrp="1"/>
          </p:cNvGraphicFramePr>
          <p:nvPr/>
        </p:nvGraphicFramePr>
        <p:xfrm>
          <a:off x="69850" y="44450"/>
          <a:ext cx="9074150" cy="60165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9231" name="Group 15"/>
          <p:cNvGraphicFramePr>
            <a:graphicFrameLocks noGrp="1"/>
          </p:cNvGraphicFramePr>
          <p:nvPr/>
        </p:nvGraphicFramePr>
        <p:xfrm>
          <a:off x="69850" y="0"/>
          <a:ext cx="8966200" cy="6058853"/>
        </p:xfrm>
        <a:graphic>
          <a:graphicData uri="http://schemas.openxmlformats.org/drawingml/2006/table">
            <a:tbl>
              <a:tblPr rtl="1"/>
              <a:tblGrid>
                <a:gridCol w="489585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242" name="Group 2"/>
          <p:cNvGraphicFramePr>
            <a:graphicFrameLocks noGrp="1"/>
          </p:cNvGraphicFramePr>
          <p:nvPr/>
        </p:nvGraphicFramePr>
        <p:xfrm>
          <a:off x="69850" y="44450"/>
          <a:ext cx="9074150" cy="58340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200" b="0" i="0" u="none" strike="noStrike" cap="none" normalizeH="0" baseline="0">
                          <a:ln>
                            <a:noFill/>
                          </a:ln>
                          <a:solidFill>
                            <a:schemeClr val="bg1"/>
                          </a:solidFill>
                          <a:effectLst/>
                          <a:latin typeface="Arial" charset="0"/>
                          <a:cs typeface="Arial" charset="0"/>
                        </a:rPr>
                        <a:t>.</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12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22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722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722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38" name="Group 2"/>
          <p:cNvGraphicFramePr>
            <a:graphicFrameLocks noGrp="1"/>
          </p:cNvGraphicFramePr>
          <p:nvPr/>
        </p:nvGraphicFramePr>
        <p:xfrm>
          <a:off x="69850" y="0"/>
          <a:ext cx="9074150"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a:t>
                      </a:r>
                      <a:r>
                        <a:rPr kumimoji="0" lang="ar-SA" sz="3600" b="0" i="0" u="sng" strike="noStrike" cap="none" normalizeH="0" baseline="0">
                          <a:ln>
                            <a:noFill/>
                          </a:ln>
                          <a:solidFill>
                            <a:srgbClr val="FF9900"/>
                          </a:solidFill>
                          <a:effectLst/>
                          <a:latin typeface="Arial" charset="0"/>
                          <a:cs typeface="Arial" charset="0"/>
                        </a:rPr>
                        <a:t> الرسول (</a:t>
                      </a:r>
                      <a:r>
                        <a:rPr kumimoji="0" lang="en-US" sz="32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4349" name="Rectangle 13"/>
          <p:cNvSpPr>
            <a:spLocks noGrp="1" noChangeArrowheads="1"/>
          </p:cNvSpPr>
          <p:nvPr>
            <p:ph type="ctrTitle"/>
          </p:nvPr>
        </p:nvSpPr>
        <p:spPr/>
        <p:txBody>
          <a:bodyPr/>
          <a:lstStyle/>
          <a:p>
            <a:r>
              <a:rPr lang="en-US" sz="1000"/>
              <a:t>9c</a:t>
            </a:r>
          </a:p>
        </p:txBody>
      </p:sp>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5362"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86" name="Group 2"/>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7410" name="Group 2"/>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8434" name="Group 2"/>
          <p:cNvGraphicFramePr>
            <a:graphicFrameLocks noGrp="1"/>
          </p:cNvGraphicFramePr>
          <p:nvPr/>
        </p:nvGraphicFramePr>
        <p:xfrm>
          <a:off x="69850" y="44450"/>
          <a:ext cx="9074150" cy="590391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94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48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80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804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804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30" name="Group 2"/>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00"/>
                          </a:solidFill>
                          <a:effectLst/>
                          <a:latin typeface="Arial" charset="0"/>
                          <a:cs typeface="Arial" charset="0"/>
                        </a:rPr>
                        <a:t>19:11-20)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2541" name="Rectangle 13"/>
          <p:cNvSpPr>
            <a:spLocks noGrp="1" noChangeArrowheads="1"/>
          </p:cNvSpPr>
          <p:nvPr>
            <p:ph type="ctrTitle"/>
          </p:nvPr>
        </p:nvSpPr>
        <p:spPr/>
        <p:txBody>
          <a:bodyPr/>
          <a:lstStyle/>
          <a:p>
            <a:r>
              <a:rPr lang="en-US" sz="1000"/>
              <a:t>9a</a:t>
            </a:r>
          </a:p>
        </p:txBody>
      </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54" name="Group 2"/>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4578" name="Group 2"/>
          <p:cNvGraphicFramePr>
            <a:graphicFrameLocks noGrp="1"/>
          </p:cNvGraphicFramePr>
          <p:nvPr/>
        </p:nvGraphicFramePr>
        <p:xfrm>
          <a:off x="69850" y="115888"/>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5602" name="Group 2"/>
          <p:cNvGraphicFramePr>
            <a:graphicFrameLocks noGrp="1"/>
          </p:cNvGraphicFramePr>
          <p:nvPr/>
        </p:nvGraphicFramePr>
        <p:xfrm>
          <a:off x="69850" y="188913"/>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6626" name="Group 2"/>
          <p:cNvGraphicFramePr>
            <a:graphicFrameLocks noGrp="1"/>
          </p:cNvGraphicFramePr>
          <p:nvPr/>
        </p:nvGraphicFramePr>
        <p:xfrm>
          <a:off x="69850" y="44450"/>
          <a:ext cx="9074150" cy="66976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76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96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22" name="Group 2"/>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Times New Roman" pitchFamily="18" charset="0"/>
                        </a:rPr>
                        <a:t>مز</a:t>
                      </a:r>
                      <a:r>
                        <a:rPr kumimoji="0" lang="ar-EG" sz="3600" b="0" i="0" u="sng" strike="noStrike" cap="none" normalizeH="0" baseline="0" dirty="0">
                          <a:ln>
                            <a:noFill/>
                          </a:ln>
                          <a:solidFill>
                            <a:srgbClr val="FF9933"/>
                          </a:solidFill>
                          <a:effectLst/>
                          <a:latin typeface="Arial" charset="0"/>
                          <a:cs typeface="Times New Roman" pitchFamily="18" charset="0"/>
                        </a:rPr>
                        <a:t>مور</a:t>
                      </a:r>
                      <a:r>
                        <a:rPr kumimoji="0" lang="ar-SA" sz="36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1:1</a:t>
                      </a:r>
                      <a:r>
                        <a:rPr kumimoji="0" lang="ar-SA" sz="3600" b="0" i="0" u="sng" strike="noStrike" cap="none" normalizeH="0" baseline="0" dirty="0">
                          <a:ln>
                            <a:noFill/>
                          </a:ln>
                          <a:solidFill>
                            <a:srgbClr val="FF9933"/>
                          </a:solidFill>
                          <a:effectLst/>
                          <a:latin typeface="Arial" charset="0"/>
                          <a:cs typeface="Times New Roman" pitchFamily="18" charset="0"/>
                        </a:rPr>
                        <a:t>)</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a:t>
                      </a:r>
                      <a:endParaRPr kumimoji="0" lang="en-GB"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0733" name="Rectangle 13"/>
          <p:cNvSpPr>
            <a:spLocks noGrp="1" noChangeArrowheads="1"/>
          </p:cNvSpPr>
          <p:nvPr>
            <p:ph type="ctrTitle"/>
          </p:nvPr>
        </p:nvSpPr>
        <p:spPr/>
        <p:txBody>
          <a:bodyPr/>
          <a:lstStyle/>
          <a:p>
            <a:r>
              <a:rPr lang="en-US" sz="1000" dirty="0"/>
              <a:t>9pg</a:t>
            </a:r>
          </a:p>
        </p:txBody>
      </p:sp>
      <p:sp>
        <p:nvSpPr>
          <p:cNvPr id="4" name="Text Box 29">
            <a:hlinkClick r:id="" action="ppaction://macro?name=LetThemExaltHimForBishop"/>
          </p:cNvPr>
          <p:cNvSpPr txBox="1">
            <a:spLocks noChangeArrowheads="1"/>
          </p:cNvSpPr>
          <p:nvPr/>
        </p:nvSpPr>
        <p:spPr bwMode="auto">
          <a:xfrm>
            <a:off x="6929454"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46" name="Group 2"/>
          <p:cNvGraphicFramePr>
            <a:graphicFrameLocks noGrp="1"/>
          </p:cNvGraphicFramePr>
          <p:nvPr/>
        </p:nvGraphicFramePr>
        <p:xfrm>
          <a:off x="69850" y="115888"/>
          <a:ext cx="9074150" cy="5978526"/>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1757" name="Rectangle 13"/>
          <p:cNvSpPr>
            <a:spLocks noGrp="1" noChangeArrowheads="1"/>
          </p:cNvSpPr>
          <p:nvPr>
            <p:ph type="ctrTitle"/>
          </p:nvPr>
        </p:nvSpPr>
        <p:spPr/>
        <p:txBody>
          <a:bodyPr/>
          <a:lstStyle/>
          <a:p>
            <a:r>
              <a:rPr lang="en-US" sz="1000" dirty="0"/>
              <a:t>9g</a:t>
            </a:r>
          </a:p>
        </p:txBody>
      </p:sp>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70" name="Group 2"/>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794" name="Group 2"/>
          <p:cNvGraphicFramePr>
            <a:graphicFrameLocks noGrp="1"/>
          </p:cNvGraphicFramePr>
          <p:nvPr/>
        </p:nvGraphicFramePr>
        <p:xfrm>
          <a:off x="107950" y="260350"/>
          <a:ext cx="8928100" cy="5804218"/>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4818" name="Group 2"/>
          <p:cNvGraphicFramePr>
            <a:graphicFrameLocks noGrp="1"/>
          </p:cNvGraphicFramePr>
          <p:nvPr/>
        </p:nvGraphicFramePr>
        <p:xfrm>
          <a:off x="69850" y="0"/>
          <a:ext cx="9074150" cy="6360097"/>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53" name="Group 13"/>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877" name="Group 13"/>
          <p:cNvGraphicFramePr>
            <a:graphicFrameLocks noGrp="1"/>
          </p:cNvGraphicFramePr>
          <p:nvPr/>
        </p:nvGraphicFramePr>
        <p:xfrm>
          <a:off x="69850" y="188913"/>
          <a:ext cx="9074150" cy="58356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7901" name="Group 13"/>
          <p:cNvGraphicFramePr>
            <a:graphicFrameLocks noGrp="1"/>
          </p:cNvGraphicFramePr>
          <p:nvPr/>
        </p:nvGraphicFramePr>
        <p:xfrm>
          <a:off x="69850" y="0"/>
          <a:ext cx="9074150" cy="6840855"/>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8925" name="Group 13"/>
          <p:cNvGraphicFramePr>
            <a:graphicFrameLocks noGrp="1"/>
          </p:cNvGraphicFramePr>
          <p:nvPr/>
        </p:nvGraphicFramePr>
        <p:xfrm>
          <a:off x="69850" y="0"/>
          <a:ext cx="9074150" cy="63398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9938" name="Group 2"/>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38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4924" name="Group 12"/>
          <p:cNvGraphicFramePr>
            <a:graphicFrameLocks noGrp="1"/>
          </p:cNvGraphicFramePr>
          <p:nvPr/>
        </p:nvGraphicFramePr>
        <p:xfrm>
          <a:off x="323850" y="260350"/>
          <a:ext cx="8496300" cy="655320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33115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Paramon of Holy Epiphany</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a:t>
                      </a:r>
                      <a:r>
                        <a:rPr kumimoji="0" lang="en-US" sz="4000" b="1" i="0" u="none" strike="noStrike" cap="none" normalizeH="0" baseline="0">
                          <a:ln>
                            <a:noFill/>
                          </a:ln>
                          <a:solidFill>
                            <a:srgbClr val="FF9900"/>
                          </a:solidFill>
                          <a:effectLst/>
                          <a:latin typeface="Arial" charset="0"/>
                          <a:cs typeface="Arial" charset="0"/>
                        </a:rPr>
                        <a:t>Pre-Epiphany</a:t>
                      </a:r>
                      <a:r>
                        <a:rPr kumimoji="0" lang="ar-EG" sz="4000" b="1"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العاشر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برمون الغطاس</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70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147" name="Group 51"/>
          <p:cNvGraphicFramePr>
            <a:graphicFrameLocks noGrp="1"/>
          </p:cNvGraphicFramePr>
          <p:nvPr/>
        </p:nvGraphicFramePr>
        <p:xfrm>
          <a:off x="179388" y="44450"/>
          <a:ext cx="8964612" cy="6121401"/>
        </p:xfrm>
        <a:graphic>
          <a:graphicData uri="http://schemas.openxmlformats.org/drawingml/2006/table">
            <a:tbl>
              <a:tblPr rtl="1"/>
              <a:tblGrid>
                <a:gridCol w="4427537">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42:2,11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عطشت نفسي الى الله الى الاله الحي.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ترجي الله لاني بعد احمده خلاص وجهي والهي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متى اجيء واتراءى قدام الله.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42:2,11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Mon âme a soif de Dieu, du Dieu vivant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t>
                      </a:r>
                      <a:r>
                        <a:rPr kumimoji="0" lang="fr-FR" sz="2800" b="0" i="0" u="none" strike="noStrike" cap="none" normalizeH="0" baseline="0" dirty="0" err="1">
                          <a:ln>
                            <a:noFill/>
                          </a:ln>
                          <a:solidFill>
                            <a:schemeClr val="bg1"/>
                          </a:solidFill>
                          <a:effectLst/>
                          <a:latin typeface="Arial" charset="0"/>
                          <a:cs typeface="Arial" charset="0"/>
                        </a:rPr>
                        <a:t>Attends–toi</a:t>
                      </a:r>
                      <a:r>
                        <a:rPr kumimoji="0" lang="fr-FR" sz="2800" b="0" i="0" u="none" strike="noStrike" cap="none" normalizeH="0" baseline="0" dirty="0">
                          <a:ln>
                            <a:noFill/>
                          </a:ln>
                          <a:solidFill>
                            <a:schemeClr val="bg1"/>
                          </a:solidFill>
                          <a:effectLst/>
                          <a:latin typeface="Arial" charset="0"/>
                          <a:cs typeface="Arial" charset="0"/>
                        </a:rPr>
                        <a:t> à Dieu, car je le célébrerai encore ; Il est mon salut et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42:2,11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My soul thirsts for living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Hope in God; for I shall yet praise Him, the help of my countenance and my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148" name="Rectangle 52"/>
          <p:cNvSpPr>
            <a:spLocks noGrp="1" noChangeArrowheads="1"/>
          </p:cNvSpPr>
          <p:nvPr>
            <p:ph type="ctrTitle"/>
          </p:nvPr>
        </p:nvSpPr>
        <p:spPr/>
        <p:txBody>
          <a:bodyPr/>
          <a:lstStyle/>
          <a:p>
            <a:r>
              <a:rPr lang="en-US" sz="1000" dirty="0"/>
              <a:t>10pv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203" name="Group 83"/>
          <p:cNvGraphicFramePr>
            <a:graphicFrameLocks noGrp="1"/>
          </p:cNvGraphicFramePr>
          <p:nvPr/>
        </p:nvGraphicFramePr>
        <p:xfrm>
          <a:off x="34925" y="44450"/>
          <a:ext cx="9109075" cy="6121401"/>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( 4 : 12 – 22 )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يسوع ان يوحنا اسلم انصرف الى الجليل.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وترك الناصرة واتى فسكن في كفرناحوم التي عند البحر في تخوم زبولون ونفتاليم.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4:12-22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Lorsqu’il eut appris que Jean avait été livré, Jésus se retira dans la Galilée.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 quitta Nazareth, et vint demeurer à Capernaüm, situé près de la mer aux confins de Zabulon et de Nephtali,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4:12-22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Jesus heard that John had been put in prison, He departed to Galilee. 13 And leaving Nazareth, He came and dwelt in Capernaum, which is by the sea, in the regions of Zebulun and Naphtali,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204" name="Rectangle 84"/>
          <p:cNvSpPr>
            <a:spLocks noGrp="1" noChangeArrowheads="1"/>
          </p:cNvSpPr>
          <p:nvPr>
            <p:ph type="ctrTitle"/>
          </p:nvPr>
        </p:nvSpPr>
        <p:spPr/>
        <p:txBody>
          <a:bodyPr/>
          <a:lstStyle/>
          <a:p>
            <a:r>
              <a:rPr lang="en-US" sz="1000"/>
              <a:t>10v</a:t>
            </a:r>
          </a:p>
        </p:txBody>
      </p:sp>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200" name="Group 56"/>
          <p:cNvGraphicFramePr>
            <a:graphicFrameLocks noGrp="1"/>
          </p:cNvGraphicFramePr>
          <p:nvPr/>
        </p:nvGraphicFramePr>
        <p:xfrm>
          <a:off x="107950" y="44450"/>
          <a:ext cx="9036050" cy="591744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 ما قيل باشعياء النبي القائل. ارض زبولون وارض نفتاليم طريق البحر عبر الاردن جليل الامم. الشعب الجالس في ظلمة ابصر نورا عظيما.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afin que s’accomplisse la parole du prophète Ésaïe :15  Terre de Zabulon et terre de Nephtali, Contrée voisine de la mer, au–delà du Jourdain, Galilée des païens ; 16 Le peuple assis dans les ténèbres, A vu une grande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it might be fulfilled which was spoken by Isaiah the prophet, saying: 15 The land of Zebulun and the land of Naphtali, by the way of the sea, beyond the Jordan, Galilee of the Gentiles: 16 The people who sat in darkness have seen a great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5960" name="Group 24"/>
          <p:cNvGraphicFramePr>
            <a:graphicFrameLocks noGrp="1"/>
          </p:cNvGraphicFramePr>
          <p:nvPr/>
        </p:nvGraphicFramePr>
        <p:xfrm>
          <a:off x="107950" y="44450"/>
          <a:ext cx="9036050" cy="5917440"/>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والجالسون في كورة الموت وظلاله اشرق عليهم نور. من ذلك الزمان ابتدأ يسوع يكرز ويقول توبوا لانه قد اقترب ملكوت السموات واذ كان يسوع ماشيا عند بحر الجليل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sur ceux qui étaient assis dans le pays Et dans l’ombre de la mort, Une lumière s’est levée. 17 Dès lors Jésus commença à prêcher et à dire : Repentez–vous car le royaume des cieux est proche. 18 Au bord de la mer de Galilée,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upon those who sat in the region and shadow of death light has dawned.'' 17 From that time Jesus began to preach and to say, Repent, for the kingdom of heaven is at hand.'' 18 And Jesus, walking by the Sea of Galilee,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218" name="Group 50"/>
          <p:cNvGraphicFramePr>
            <a:graphicFrameLocks noGrp="1"/>
          </p:cNvGraphicFramePr>
          <p:nvPr/>
        </p:nvGraphicFramePr>
        <p:xfrm>
          <a:off x="107950" y="44450"/>
          <a:ext cx="9036050" cy="6161025"/>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ابصر اخوين سمعان الذي يقال له بطرس واندراوس اخاه يلقيان شبكة في البحر 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هلم ورائي فاجعلكما صيادي الناس.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فللوقت تركا الشباك وتبعاه.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vit deux frères, Simon appelé Pierre, et André, son frère, qui jetaient un filet dans la mer ; en effet ils étaient pêcheurs. 19 Il leur dit : Suivez–moi, et je vous ferai pêcheurs d’hommes. 20 Aussitôt, ils laissèrent les filets et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saw two brothers, Simon called Peter, and Andrew his brother, casting a net into the sea; for they were fishermen. 19 Then He said to them, Follow Me, and I will make you fishers of men.'' 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97" name="Group 37"/>
          <p:cNvGraphicFramePr>
            <a:graphicFrameLocks noGrp="1"/>
          </p:cNvGraphicFramePr>
          <p:nvPr/>
        </p:nvGraphicFramePr>
        <p:xfrm>
          <a:off x="107950" y="115888"/>
          <a:ext cx="9001125" cy="678307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فللوقت تركا السفينة واباهما وتبعاه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En allant plus loin, il vit deux autres frères, Jacques, fils de </a:t>
                      </a:r>
                      <a:r>
                        <a:rPr kumimoji="0" lang="fr-FR" sz="2800" b="0" i="0" u="none" strike="noStrike" cap="none" normalizeH="0" baseline="0" dirty="0" err="1">
                          <a:ln>
                            <a:noFill/>
                          </a:ln>
                          <a:solidFill>
                            <a:schemeClr val="bg1"/>
                          </a:solidFill>
                          <a:effectLst/>
                          <a:latin typeface="Arial" charset="0"/>
                          <a:cs typeface="Arial" charset="0"/>
                        </a:rPr>
                        <a:t>Zébédée</a:t>
                      </a:r>
                      <a:r>
                        <a:rPr kumimoji="0" lang="fr-FR" sz="2800" b="0" i="0" u="none" strike="noStrike" cap="none" normalizeH="0" baseline="0" dirty="0">
                          <a:ln>
                            <a:noFill/>
                          </a:ln>
                          <a:solidFill>
                            <a:schemeClr val="bg1"/>
                          </a:solidFill>
                          <a:effectLst/>
                          <a:latin typeface="Arial" charset="0"/>
                          <a:cs typeface="Arial" charset="0"/>
                        </a:rPr>
                        <a:t>, et Jean son frère, qui étaient dans une barque avec </a:t>
                      </a:r>
                      <a:r>
                        <a:rPr kumimoji="0" lang="fr-FR" sz="2800" b="0" i="0" u="none" strike="noStrike" cap="none" normalizeH="0" baseline="0" dirty="0" err="1">
                          <a:ln>
                            <a:noFill/>
                          </a:ln>
                          <a:solidFill>
                            <a:schemeClr val="bg1"/>
                          </a:solidFill>
                          <a:effectLst/>
                          <a:latin typeface="Arial" charset="0"/>
                          <a:cs typeface="Arial" charset="0"/>
                        </a:rPr>
                        <a:t>Zébédée</a:t>
                      </a:r>
                      <a:r>
                        <a:rPr kumimoji="0" lang="fr-FR" sz="2800" b="0" i="0" u="none" strike="noStrike" cap="none" normalizeH="0" baseline="0" dirty="0">
                          <a:ln>
                            <a:noFill/>
                          </a:ln>
                          <a:solidFill>
                            <a:schemeClr val="bg1"/>
                          </a:solidFill>
                          <a:effectLst/>
                          <a:latin typeface="Arial" charset="0"/>
                          <a:cs typeface="Arial" charset="0"/>
                        </a:rPr>
                        <a:t>, leur père, et qui réparaient leurs filets. 22 Il les appela, et aussitôt ils laissèrent la barque et leur père, et le suivirent.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 22 and immediately they left the boat and their father, and followed Him.</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003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50" name="Group 42"/>
          <p:cNvGraphicFramePr>
            <a:graphicFrameLocks noGrp="1"/>
          </p:cNvGraphicFramePr>
          <p:nvPr/>
        </p:nvGraphicFramePr>
        <p:xfrm>
          <a:off x="107950" y="44450"/>
          <a:ext cx="9072563" cy="6553201"/>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 مزمور باكر(</a:t>
                      </a:r>
                      <a:r>
                        <a:rPr kumimoji="0" lang="en-US" sz="3600" b="0" i="0" u="sng" strike="noStrike" cap="none" normalizeH="0" baseline="0" dirty="0">
                          <a:ln>
                            <a:noFill/>
                          </a:ln>
                          <a:solidFill>
                            <a:srgbClr val="FF9933"/>
                          </a:solidFill>
                          <a:effectLst/>
                          <a:latin typeface="Arial" charset="0"/>
                          <a:cs typeface="Arial" charset="0"/>
                        </a:rPr>
                        <a:t>42:7-8</a:t>
                      </a:r>
                      <a:r>
                        <a:rPr kumimoji="0" lang="ar-EG" sz="3600" b="0" i="0" u="sng" strike="noStrike" cap="none" normalizeH="0" baseline="0" dirty="0">
                          <a:ln>
                            <a:noFill/>
                          </a:ln>
                          <a:solidFill>
                            <a:srgbClr val="FF9933"/>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غمر ينادي غمرا عند صوت ميازيبك.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تسبيحه عندي صلاة لاله حياتي.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42:7-8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Un abîme appelle un autre abîme au bruit de tes cascades,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Son cantique m’accompagne. C’est une prière au Dieu de ma vie.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42:7-8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Deep calls unto deep at the noise of Your waterfalls.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His Song shall be with me-- a prayer to the God of my life.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1451" name="Rectangle 43"/>
          <p:cNvSpPr>
            <a:spLocks noGrp="1" noChangeArrowheads="1"/>
          </p:cNvSpPr>
          <p:nvPr>
            <p:ph type="ctrTitle"/>
          </p:nvPr>
        </p:nvSpPr>
        <p:spPr/>
        <p:txBody>
          <a:bodyPr/>
          <a:lstStyle/>
          <a:p>
            <a:r>
              <a:rPr lang="en-US" sz="1000" dirty="0"/>
              <a:t>10pm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503" name="Group 71"/>
          <p:cNvGraphicFramePr>
            <a:graphicFrameLocks noGrp="1"/>
          </p:cNvGraphicFramePr>
          <p:nvPr/>
        </p:nvGraphicFramePr>
        <p:xfrm>
          <a:off x="107950" y="44450"/>
          <a:ext cx="9036050" cy="6899657"/>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3:22-29</a:t>
                      </a:r>
                      <a:r>
                        <a:rPr kumimoji="0" lang="ar-EG"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جاء يسوع وتلاميذه الى ارض اليهودية ومكث معهم هناك وكان يعمد. وكان يوحنا ايضا يعمد في عين نون بقرب ساليم لانه كان هناك مياه كثيرة وكانوا يأتون ويعتمدون.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974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3:22-29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Après cela, Jésus se rendit avec ses disciples dans la terre de Judée ; et là, il séjournait avec eux et baptisait. 23 Jean aussi baptisait à Énon, près de Salim, parce qu’il y avait beaucoup de points d’eau; on s’y rendait pour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3:22-29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After these things Jesus and His disciples came into the land of Judea, and there He remained with them and baptized. 23 Now John also was baptizing in Aenon near Salim, because there was much water there. And they came and were baptized.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2504" name="Rectangle 72"/>
          <p:cNvSpPr>
            <a:spLocks noGrp="1" noChangeArrowheads="1"/>
          </p:cNvSpPr>
          <p:nvPr>
            <p:ph type="ctrTitle"/>
          </p:nvPr>
        </p:nvSpPr>
        <p:spPr/>
        <p:txBody>
          <a:bodyPr/>
          <a:lstStyle/>
          <a:p>
            <a:r>
              <a:rPr lang="en-US" sz="1000"/>
              <a:t>10m</a:t>
            </a:r>
          </a:p>
        </p:txBody>
      </p:sp>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22" name="Group 42"/>
          <p:cNvGraphicFramePr>
            <a:graphicFrameLocks noGrp="1"/>
          </p:cNvGraphicFramePr>
          <p:nvPr/>
        </p:nvGraphicFramePr>
        <p:xfrm>
          <a:off x="107950" y="115888"/>
          <a:ext cx="9036050" cy="6770688"/>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لم يكن يوحنا قد ألقي بعد في السجن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وحدثت مباحثة من تلاميذ يوحنا مع يهود من جهة التطهير. فجاءوا الى يوحنا وقالوا له يا معلّم هوذا الذي كان معك في عبر الاردن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Jean n’avait pas encore été jeté en prison.25 Or, il s’éleva de la part des disciples de Jean une discussion avec un Juif à propos de la purification. 26 Ils allèrent auprès de Jean et lui dirent : Rabbi, celui qui était avec toi au–delà du Jourdain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John had not yet been thrown into prison. 25 Then there arose a dispute between some of John's disciples and the Jews about purification. 26 And they came to John and said to him, Rabbi, He who was with you beyond the Jordan,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6995" name="Group 35"/>
          <p:cNvGraphicFramePr>
            <a:graphicFrameLocks noGrp="1"/>
          </p:cNvGraphicFramePr>
          <p:nvPr/>
        </p:nvGraphicFramePr>
        <p:xfrm>
          <a:off x="107950" y="115888"/>
          <a:ext cx="9001125" cy="655478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انت قد شهدت له هو يعمد والجميع يأتون اليه.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اجاب يوحنا وقال لا يقدر انسان ان يأخذ شيئا ان لم يكن قد أعطي من السماء. انتم انفسكم تشهدون لي اني قلت لست انا المسيح بل اني مرسل امامه.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à qui tu as rendu témoignage, voici qu’il baptise et que tous vont à lui. 27 Jean répondit : Un homme ne peut recevoir que ce qui lui a été donné du ciel. 28 Vous–mêmes m’êtes témoins que j’ai dit : Moi, je ne suis pas le Christ, mais j’ai été envoyé devant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whom you have testified-- behold, He is baptizing, and all are coming to Him! 27 John answered and said, A man can receive nothing unless it has been given to him from heaven. 28 You yourselves bear me witness, that I said, I am not the Christ,' but, I have been sent before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69" name="Group 41"/>
          <p:cNvGraphicFramePr>
            <a:graphicFrameLocks noGrp="1"/>
          </p:cNvGraphicFramePr>
          <p:nvPr/>
        </p:nvGraphicFramePr>
        <p:xfrm>
          <a:off x="107950" y="44450"/>
          <a:ext cx="8928100" cy="5830762"/>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له العروس فهو العريس.واما صديق العريس الذي يقف ويسمعه فيفرح فرحا من اجل صوت العريس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اذا فرحي هذا قد كمل.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Celui qui a l’épouse, c’est l’époux ; mais l’ami de l’époux qui se tient là et qui l’entend, éprouve une grande joie à cause de la voix de l’époux ; aussi cette joie qui est la mienne est complète.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He who has the bride is the bridegroom; but the friend of the bridegroom, who stands and hears him, rejoices greatly because of the bridegroom's voice. Therefore this joy of mine is fulfilled.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075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075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075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60" name="Group 60"/>
          <p:cNvGraphicFramePr>
            <a:graphicFrameLocks noGrp="1"/>
          </p:cNvGraphicFramePr>
          <p:nvPr/>
        </p:nvGraphicFramePr>
        <p:xfrm>
          <a:off x="34925" y="44450"/>
          <a:ext cx="9109075" cy="658800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الأولى </a:t>
                      </a:r>
                      <a:r>
                        <a:rPr kumimoji="0" lang="ar-SA" sz="3200" b="0" i="0" u="sng" strike="noStrike" cap="none" normalizeH="0" baseline="0">
                          <a:ln>
                            <a:noFill/>
                          </a:ln>
                          <a:solidFill>
                            <a:srgbClr val="FF9933"/>
                          </a:solidFill>
                          <a:effectLst/>
                          <a:latin typeface="Arial" charset="0"/>
                          <a:cs typeface="Arial" charset="0"/>
                        </a:rPr>
                        <a:t> إلى أهل </a:t>
                      </a:r>
                      <a:r>
                        <a:rPr kumimoji="0" lang="ar-EG" sz="3200" b="0" i="0" u="sng" strike="noStrike" cap="none" normalizeH="0" baseline="0">
                          <a:ln>
                            <a:noFill/>
                          </a:ln>
                          <a:solidFill>
                            <a:srgbClr val="FF9933"/>
                          </a:solidFill>
                          <a:effectLst/>
                          <a:latin typeface="Arial" charset="0"/>
                          <a:cs typeface="Arial" charset="0"/>
                        </a:rPr>
                        <a:t>كورونثوس (</a:t>
                      </a:r>
                      <a:r>
                        <a:rPr kumimoji="0" lang="en-US" sz="2800" b="0" i="0" u="sng" strike="noStrike" cap="none" normalizeH="0" baseline="0">
                          <a:ln>
                            <a:noFill/>
                          </a:ln>
                          <a:solidFill>
                            <a:srgbClr val="FF9933"/>
                          </a:solidFill>
                          <a:effectLst/>
                          <a:latin typeface="Arial" charset="0"/>
                          <a:cs typeface="Times New Roman" pitchFamily="18" charset="0"/>
                        </a:rPr>
                        <a:t>1:1-17</a:t>
                      </a:r>
                      <a:r>
                        <a:rPr kumimoji="0" lang="ar-EG" sz="28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Times New Roman" pitchFamily="18"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المدعو رسولا ليسوع المسيح بمشيئة الله وسوستانيس الاخ الى كنيسة الله التي في كورنثوس المقدسين في المسيح يسوع المدعوين قديسين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Corinthians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appelé à être apôtre du Christ–Jésus par la volonté de Dieu, et le frère Sosthène,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  à l’Église de Dieu qui est à Corinthe, à ceux qui ont été sanctifiés en Christ–Jésus, appelés à être saints,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Corinthians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called to be an apostle of Jesus Christ through the will of God, and Sosthenes our brother, 2 To the church of God which is at Corinth, to those who are sanctified in Christ Jesus, called to be saints,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9661" name="Rectangle 61"/>
          <p:cNvSpPr>
            <a:spLocks noGrp="1" noChangeArrowheads="1"/>
          </p:cNvSpPr>
          <p:nvPr>
            <p:ph type="ctrTitle"/>
          </p:nvPr>
        </p:nvSpPr>
        <p:spPr/>
        <p:txBody>
          <a:bodyPr/>
          <a:lstStyle/>
          <a:p>
            <a:r>
              <a:rPr lang="en-US" sz="1000" dirty="0"/>
              <a:t>10p</a:t>
            </a:r>
          </a:p>
        </p:txBody>
      </p:sp>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74" name="Group 50"/>
          <p:cNvGraphicFramePr>
            <a:graphicFrameLocks noGrp="1"/>
          </p:cNvGraphicFramePr>
          <p:nvPr/>
        </p:nvGraphicFramePr>
        <p:xfrm>
          <a:off x="34925" y="115888"/>
          <a:ext cx="9074150" cy="54022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جميع الذين يدعون باسم ربنا يسوع المسيح في كل مكان لهم ولنا.  نعمة لكم وسلام من الله ابينا والرب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à tous ceux qui, en quelque lieu que ce soit, invoquent le nom de notre Seigneur Jésus–Christ, leur Seigneur et le nôtre :3 Que la grâce et la paix vous soient données de la part de Dieu notre Père et du Seigneur Jésus–Christ !</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all who in every place call on the name of Jesus Christ our Lord, both theirs and ours: 3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0975" name="Group 15"/>
          <p:cNvGraphicFramePr>
            <a:graphicFrameLocks noGrp="1"/>
          </p:cNvGraphicFramePr>
          <p:nvPr/>
        </p:nvGraphicFramePr>
        <p:xfrm>
          <a:off x="34925" y="115888"/>
          <a:ext cx="9109075" cy="5402263"/>
        </p:xfrm>
        <a:graphic>
          <a:graphicData uri="http://schemas.openxmlformats.org/drawingml/2006/table">
            <a:tbl>
              <a:tblPr rtl="1"/>
              <a:tblGrid>
                <a:gridCol w="507682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اشكر الهي في كل حين من جهتكم على نعمة الله المعطاة لكم في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rends continuellement grâces à Dieu à votre sujet, pour la grâce de Dieu qui vous a été accordée en Christ–Jésus,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thank my God always concerning you for the grace of God which was given to you by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04" name="Group 56"/>
          <p:cNvGraphicFramePr>
            <a:graphicFrameLocks noGrp="1"/>
          </p:cNvGraphicFramePr>
          <p:nvPr/>
        </p:nvGraphicFramePr>
        <p:xfrm>
          <a:off x="34925" y="115888"/>
          <a:ext cx="9109075" cy="6288088"/>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انكم في كل شيء استغنيتم فيه في كل كلمة وكل علم كما ثبتت فيكم شهادة المسيح  حتى انكم لستم ناقصين في موهبة ما وانتم متوقعون استعلان ربنا يسوع المسيح</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ce que vous avez été enrichis en lui, en toute chose, en toute parole et en toute connaissance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6  car le témoignage de Christ a été fermement établi en vous.7  Ainsi donc, il ne vous manque aucun don, dans l’attente où vous êtes de la révélation de notre Seigneur Jésus–Christ.</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that you were enriched in everything by Him in all utterance and all knowledge, 6 even as the testimony of Christ was confirmed in you, 7 so that you come short in no gift, eagerly waiting for the revelation of our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8003" name="Group 19"/>
          <p:cNvGraphicFramePr>
            <a:graphicFrameLocks noGrp="1"/>
          </p:cNvGraphicFramePr>
          <p:nvPr/>
        </p:nvGraphicFramePr>
        <p:xfrm>
          <a:off x="34925" y="44450"/>
          <a:ext cx="9109075" cy="6623051"/>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سيثبتكم ايضا الى النهاية بلا لوم في يوم ربنا يسوع المسيح. امين هو الله الذي به دعيتم الى شركة ابنه يسوع المسيح ربنا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8 Il vous affermira aussi jusqu’à la fin, (pour que vous soyez) irréprochables au jour de notre Seigneur Jésus–Christ. 9 Dieu est fidèle, lui qui vous a appelés à la communion de son Fils, Jésus–Christ notre Seigneur.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 will also confirm you to the end, that you may be blameless in the day of our Lord Jesus Christ. 9 God is faithful, by whom you were called into the fellowship of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27" name="Group 55"/>
          <p:cNvGraphicFramePr>
            <a:graphicFrameLocks noGrp="1"/>
          </p:cNvGraphicFramePr>
          <p:nvPr/>
        </p:nvGraphicFramePr>
        <p:xfrm>
          <a:off x="34925" y="115888"/>
          <a:ext cx="9109075" cy="6049963"/>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اطلب اليكم ايها الاخوة باسم ربنا يسوع المسيح ان تقولوا جميعكم قولا واحدا ولا يكون بينكم انشقاقات بل كونوا كاملين في فكر واحد ورأي واحد.</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Je vous exhorte, frères, par le nom de notre Seigneur Jésus–Christ : tenez tous le même langage, qu’il n’y ait pas de divisions parmi vous, mais soyez en plein accord dans la même pensée et dans la même opinion.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Now I plead with you, brethren, by the name of our Lord Jesus Christ, that you all speak the same thing, and that there be no divisions among you, but that you be perfectly joined together in the same mind and in the same judgment.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43" name="Group 39"/>
          <p:cNvGraphicFramePr>
            <a:graphicFrameLocks noGrp="1"/>
          </p:cNvGraphicFramePr>
          <p:nvPr/>
        </p:nvGraphicFramePr>
        <p:xfrm>
          <a:off x="34925" y="44450"/>
          <a:ext cx="9109075" cy="6359525"/>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أخبرت عنكم يا اخوتي من اهل خلوي ان بينكم خصومات.  فانا اعني هذا ان كل واحد منكم يقول انا لبولس وانا لأبلوس وانا لصفا وانا للمسيح.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59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mes frères, j’ai appris à votre sujet, par les gens de Chloé, qu’il y a des discordes parmi vous.12 J’entends par là que chacun de vous dit : Moi, je suis de Paul ! et moi, d’Apollos ! et moi, de Céphas ! et moi, de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it has been declared to me concerning you, my brethren, by those of Chloe's household, that there are contentions among you. 12 Now I say this, that each of you says, I am of Paul,'' or I am of Apollos,'' or I am of Cephas,'' or I am of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39" name="Group 43"/>
          <p:cNvGraphicFramePr>
            <a:graphicFrameLocks noGrp="1"/>
          </p:cNvGraphicFramePr>
          <p:nvPr/>
        </p:nvGraphicFramePr>
        <p:xfrm>
          <a:off x="34925" y="44450"/>
          <a:ext cx="9001125" cy="6265863"/>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 انقسم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ألعل بولس صلب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 باسم بولس اعتمدتم.  اشكر الله اني لم اعمد احدا منكم الا كريسبس وغايس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Christ est–il divisé ? Est–ce que Paul a été crucifié pour vous, ou bien est–ce au nom de Paul que vous avez été baptisés ?14 Je rends grâces de n’avoir baptisé aucun de vous, excepté Crispus et Gaïus.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Is Christ divided? Was Paul crucified for you? Or were you baptized in the name of Paul? 14 I thank God that I baptized none of you except Crispus and Gaius,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62" name="Group 42"/>
          <p:cNvGraphicFramePr>
            <a:graphicFrameLocks noGrp="1"/>
          </p:cNvGraphicFramePr>
          <p:nvPr/>
        </p:nvGraphicFramePr>
        <p:xfrm>
          <a:off x="34925" y="44450"/>
          <a:ext cx="9109075" cy="6770880"/>
        </p:xfrm>
        <a:graphic>
          <a:graphicData uri="http://schemas.openxmlformats.org/drawingml/2006/table">
            <a:tbl>
              <a:tblPr rtl="1"/>
              <a:tblGrid>
                <a:gridCol w="529272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لا يقول احد اني عمدت باسمي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وعمدت ايضا بيت استفانوس.عدا ذلك لست اعلم هل عمدت احدا آخر.  لان المسيح لم يرسلني لاعمد بل لابشر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بحكمة كلام لئلا يتعطل صليب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73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Ainsi personne ne peut dire que vous avez été baptisés en mon nom.16  J’ai encore baptisé la famille de Stéphanas, du reste, je ne sais pas si j’ai baptisé quelqu’un d’autre.17  Car Christ ne m’a pas envoyé pour baptiser, mais pour annoncer l’Évangile, et cela sans la sagesse du langage, afin que la croix du Christ ne soit pas rendue vaine.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lest anyone should say that I had baptized in my own name. 16 Yes, I also baptized the household of Stephanas. Besides, I do not know whether I baptized any other. 17 For Christ did not send me to baptize, but to preach the gospel.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7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77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77" name="Group 37"/>
          <p:cNvGraphicFramePr>
            <a:graphicFrameLocks noGrp="1"/>
          </p:cNvGraphicFramePr>
          <p:nvPr/>
        </p:nvGraphicFramePr>
        <p:xfrm>
          <a:off x="107950" y="44450"/>
          <a:ext cx="9036050" cy="664896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بطرس الرسول الثانية(1 : 12 –</a:t>
                      </a:r>
                      <a:r>
                        <a:rPr kumimoji="0" lang="en-US" sz="3200" b="0" i="0" u="sng" strike="noStrike" cap="none" normalizeH="0" baseline="0">
                          <a:ln>
                            <a:noFill/>
                          </a:ln>
                          <a:solidFill>
                            <a:srgbClr val="FF9933"/>
                          </a:solidFill>
                          <a:effectLst/>
                          <a:latin typeface="Arial" charset="0"/>
                          <a:cs typeface="Arial" charset="0"/>
                        </a:rPr>
                        <a:t>19</a:t>
                      </a:r>
                      <a:r>
                        <a:rPr kumimoji="0" lang="ar-EG" sz="3200" b="0" i="0" u="sng" strike="noStrike" cap="none" normalizeH="0" baseline="0">
                          <a:ln>
                            <a:noFill/>
                          </a:ln>
                          <a:solidFill>
                            <a:srgbClr val="FF9933"/>
                          </a:solidFill>
                          <a:effectLst/>
                          <a:latin typeface="Arial" charset="0"/>
                          <a:cs typeface="Arial" charset="0"/>
                        </a:rPr>
                        <a:t> )</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Aussi ai-je l'intention de toujours vous rappeler cela, bien que vous le sachiez et que vous demeuriez fermes dans la vérité présente. 13 Mais je crois juste, tant que je suis ici-bas, de vous tenir en éveil par mes rappels,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this reason I will not be negligent to remind you always of these things, though you know and are established in the present truth. 13 Yes, I think it is right, as long as I am in this tent, to stir you up by reminding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9878" name="Rectangle 38"/>
          <p:cNvSpPr>
            <a:spLocks noGrp="1" noChangeArrowheads="1"/>
          </p:cNvSpPr>
          <p:nvPr>
            <p:ph type="ctrTitle"/>
          </p:nvPr>
        </p:nvSpPr>
        <p:spPr/>
        <p:txBody>
          <a:bodyPr/>
          <a:lstStyle/>
          <a:p>
            <a:r>
              <a:rPr lang="en-US" sz="1000"/>
              <a:t>10c</a:t>
            </a:r>
          </a:p>
        </p:txBody>
      </p:sp>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98" name="Group 34"/>
          <p:cNvGraphicFramePr>
            <a:graphicFrameLocks noGrp="1"/>
          </p:cNvGraphicFramePr>
          <p:nvPr/>
        </p:nvGraphicFramePr>
        <p:xfrm>
          <a:off x="107950" y="115888"/>
          <a:ext cx="9036050" cy="6300408"/>
        </p:xfrm>
        <a:graphic>
          <a:graphicData uri="http://schemas.openxmlformats.org/drawingml/2006/table">
            <a:tbl>
              <a:tblPr rtl="1"/>
              <a:tblGrid>
                <a:gridCol w="52197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12" name="Group 24"/>
          <p:cNvGraphicFramePr>
            <a:graphicFrameLocks noGrp="1"/>
          </p:cNvGraphicFramePr>
          <p:nvPr/>
        </p:nvGraphicFramePr>
        <p:xfrm>
          <a:off x="107950" y="115888"/>
          <a:ext cx="9036050" cy="5907088"/>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48" name="Group 36"/>
          <p:cNvGraphicFramePr>
            <a:graphicFrameLocks noGrp="1"/>
          </p:cNvGraphicFramePr>
          <p:nvPr/>
        </p:nvGraphicFramePr>
        <p:xfrm>
          <a:off x="34925" y="115888"/>
          <a:ext cx="9109075" cy="6444870"/>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choisir."18  Nous avons entendu cette voix venant du ciel, lorsque nous étions avec lui sur la sainte montagne.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pleased.'‘18 And we heard this voice which came from heaven when we were with Him on the holy mountain.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9034" name="Group 26"/>
          <p:cNvGraphicFramePr>
            <a:graphicFrameLocks noGrp="1"/>
          </p:cNvGraphicFramePr>
          <p:nvPr/>
        </p:nvGraphicFramePr>
        <p:xfrm>
          <a:off x="34925" y="115888"/>
          <a:ext cx="9109075" cy="5907088"/>
        </p:xfrm>
        <a:graphic>
          <a:graphicData uri="http://schemas.openxmlformats.org/drawingml/2006/table">
            <a:tbl>
              <a:tblPr rtl="1"/>
              <a:tblGrid>
                <a:gridCol w="514826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nous tenons pour d’autant plus certaine la parole prophétique à laquelle vous faites bien de prêter attention comme à une lampe qui brille dans un lieu obscur, jusqu’à ce que le jour commence à poindre, et que l’étoile du matin se lève dans vos coeurs.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5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59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259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87" name="Group 55"/>
          <p:cNvGraphicFramePr>
            <a:graphicFrameLocks noGrp="1"/>
          </p:cNvGraphicFramePr>
          <p:nvPr/>
        </p:nvGraphicFramePr>
        <p:xfrm>
          <a:off x="34925" y="44450"/>
          <a:ext cx="9109075" cy="6644640"/>
        </p:xfrm>
        <a:graphic>
          <a:graphicData uri="http://schemas.openxmlformats.org/drawingml/2006/table">
            <a:tbl>
              <a:tblPr rtl="1"/>
              <a:tblGrid>
                <a:gridCol w="507682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16:25-34</a:t>
                      </a:r>
                      <a:r>
                        <a:rPr kumimoji="0" lang="ar-EG"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ونحو نصف الليل كان بولس وسيلا يصلّيان ويسبحان الله والمسجونون يسمعونهما.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فحدث بغتة زلزلة عظيمة حتى تزعزعت اساسات السجن</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16:25-34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16:25-34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8088" name="Rectangle 56"/>
          <p:cNvSpPr>
            <a:spLocks noGrp="1" noChangeArrowheads="1"/>
          </p:cNvSpPr>
          <p:nvPr>
            <p:ph type="ctrTitle"/>
          </p:nvPr>
        </p:nvSpPr>
        <p:spPr/>
        <p:txBody>
          <a:bodyPr/>
          <a:lstStyle/>
          <a:p>
            <a:r>
              <a:rPr lang="en-US" sz="1000"/>
              <a:t>10a</a:t>
            </a: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35" name="Group 35"/>
          <p:cNvGraphicFramePr>
            <a:graphicFrameLocks noGrp="1"/>
          </p:cNvGraphicFramePr>
          <p:nvPr/>
        </p:nvGraphicFramePr>
        <p:xfrm>
          <a:off x="107950" y="44450"/>
          <a:ext cx="9036050" cy="6514148"/>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فانفتحت في الحال الابواب كلها وانفكت قيود الجميع. ولما استيقظ حافظ السجن ورأى ابواب السجن مفتوحة استل سيفه وكان مزمعا ان يقتل نفسه ظانا ان المسجونين قد هربوا.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102" name="Group 46"/>
          <p:cNvGraphicFramePr>
            <a:graphicFrameLocks noGrp="1"/>
          </p:cNvGraphicFramePr>
          <p:nvPr/>
        </p:nvGraphicFramePr>
        <p:xfrm>
          <a:off x="34925" y="44450"/>
          <a:ext cx="9109075" cy="6016563"/>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بولس بصوت عظيم قائلا لا تفعل بنفسك شيئا رديّا لان جميعنا ههنا.  فطلب ضوءا واندفع الى داخل وخرّ لبولس وسيلا وهو مرتعد.  ثم اخرجهما وقال يا سيدي ماذا ينبغي ان افعل لكي اخلص</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 30 il les mena dehors et dit : Seigneurs, que faut–il que je fasse pour être sauvé?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19" name="Group 39"/>
          <p:cNvGraphicFramePr>
            <a:graphicFrameLocks noGrp="1"/>
          </p:cNvGraphicFramePr>
          <p:nvPr/>
        </p:nvGraphicFramePr>
        <p:xfrm>
          <a:off x="34925" y="44450"/>
          <a:ext cx="9001125" cy="6770880"/>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آمن بالرب يسوع المسيح فتخلص انت واهل بيتك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وكلماه وجميع من في بيته بكلمة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فاخذهما في تلك الساعة من الليل وغسلهما من الجراحات واعتمد في الحال هو والذين له اجمعون.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 33 Il les prit avec lui, à cette heure même de la nuit, lava leurs plaies, et aussitôt il fut baptisé, lui et tous les siens.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28" name="Group 24"/>
          <p:cNvGraphicFramePr>
            <a:graphicFrameLocks noGrp="1"/>
          </p:cNvGraphicFramePr>
          <p:nvPr/>
        </p:nvGraphicFramePr>
        <p:xfrm>
          <a:off x="107950" y="44450"/>
          <a:ext cx="9036050" cy="5762626"/>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اصعدهما الى بيته قدم لهما مائدة وتهلل مع جميع بيته اذ كان قد آمن بالله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les fit monter dans sa maison, mit la table et se réjouit avec toute sa famille d’avoir cru en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he had brought them into his house, he set food before them; and he rejoiced, having believed in God with all his household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318" name="Group 46"/>
          <p:cNvGraphicFramePr>
            <a:graphicFrameLocks noGrp="1"/>
          </p:cNvGraphicFramePr>
          <p:nvPr/>
        </p:nvGraphicFramePr>
        <p:xfrm>
          <a:off x="34925" y="44450"/>
          <a:ext cx="9109075" cy="5964874"/>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45 :2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انت ابرع جمالا من بني البشر.انسكبت النعمة على شفتيك لذلك باركك الله 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Tu es le plus beau des fils d’homme, La grâce est répandue sur tes lèvres : C’est pourquoi Dieu t’a béni pour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You are fairer than the sons of men;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8319" name="Rectangle 47"/>
          <p:cNvSpPr>
            <a:spLocks noGrp="1" noChangeArrowheads="1"/>
          </p:cNvSpPr>
          <p:nvPr>
            <p:ph type="ctrTitle"/>
          </p:nvPr>
        </p:nvSpPr>
        <p:spPr/>
        <p:txBody>
          <a:bodyPr/>
          <a:lstStyle/>
          <a:p>
            <a:r>
              <a:rPr lang="en-US" sz="1000" dirty="0"/>
              <a:t>10pg</a:t>
            </a:r>
          </a:p>
        </p:txBody>
      </p:sp>
      <p:sp>
        <p:nvSpPr>
          <p:cNvPr id="4" name="Text Box 29">
            <a:hlinkClick r:id="" action="ppaction://macro?name=LetThemExaltHimForBishop"/>
          </p:cNvPr>
          <p:cNvSpPr txBox="1">
            <a:spLocks noChangeArrowheads="1"/>
          </p:cNvSpPr>
          <p:nvPr/>
        </p:nvSpPr>
        <p:spPr bwMode="auto">
          <a:xfrm>
            <a:off x="6715140" y="478632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78" name="Group 82"/>
          <p:cNvGraphicFramePr>
            <a:graphicFrameLocks noGrp="1"/>
          </p:cNvGraphicFramePr>
          <p:nvPr/>
        </p:nvGraphicFramePr>
        <p:xfrm>
          <a:off x="34925" y="44450"/>
          <a:ext cx="9109075" cy="6410326"/>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( 3: 1 – 18 )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السنة الخامسة عشر من سلطنة طيباريوس قيصر اذ كان بيلاطس البنطي واليا على اليهودية وهيرودس رئيس ربع على الجليل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3:1-18</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quinzième année du règne de Tibère César,  –– alors que Ponce Pilate était gouverneur de la Judée, Hérode tétrarque de la Galilée,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3:1-18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fifteenth year of the reign of Tiberius Caesar, Pontius Pilate being governor of Judea, Herod being tetrarch of Galilee,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379" name="Rectangle 83"/>
          <p:cNvSpPr>
            <a:spLocks noGrp="1" noChangeArrowheads="1"/>
          </p:cNvSpPr>
          <p:nvPr>
            <p:ph type="ctrTitle"/>
          </p:nvPr>
        </p:nvSpPr>
        <p:spPr/>
        <p:txBody>
          <a:bodyPr/>
          <a:lstStyle/>
          <a:p>
            <a:r>
              <a:rPr lang="en-US" sz="1000" dirty="0"/>
              <a:t>10g</a:t>
            </a:r>
          </a:p>
        </p:txBody>
      </p:sp>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999" name="Group 15"/>
          <p:cNvGraphicFramePr>
            <a:graphicFrameLocks noGrp="1"/>
          </p:cNvGraphicFramePr>
          <p:nvPr/>
        </p:nvGraphicFramePr>
        <p:xfrm>
          <a:off x="34925" y="44450"/>
          <a:ext cx="9109075" cy="6410326"/>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وفيلبس اخوه رئيس ربع على ايطورية وكورة تراخونيتس وليسانيوس رئيس ربع على الابلية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son frère Philippe tétrarque de l’Iturée et du territoire de la Trachonite, Lysanias tétrarque de l’Abilène,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his brother Philip tetrarch of Iturea and the region of Trachonitis, and Lysanias tetrarch of Abilene,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57" name="Group 37"/>
          <p:cNvGraphicFramePr>
            <a:graphicFrameLocks noGrp="1"/>
          </p:cNvGraphicFramePr>
          <p:nvPr/>
        </p:nvGraphicFramePr>
        <p:xfrm>
          <a:off x="107950" y="115888"/>
          <a:ext cx="8928100" cy="6516308"/>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ايام رئيس الكهنة حنان وقيافا كانت كلمة الله على يوحنا بن زكريا في البرية. فجاء الى جميع الكورة المحيطة بالاردن يكرز بمعمودية التوبة لمغفرة الخطايا.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du temps des souverains sacrificateurs Anne et Caïphe, la parole de Dieu fut adressée à Jean, fils de Zacharie, dans le désert. 3 Et il alla dans toute la région du Jourdain ; il prêchait le baptême de repentance, pour le pardon des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while Annas and Caiaphas were high priests, the word of God came to John the son of Zacharias in the wilderness. 3 And he went into all the region around the Jordan, preaching a baptism of repentance for the remission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87" name="Group 43"/>
          <p:cNvGraphicFramePr>
            <a:graphicFrameLocks noGrp="1"/>
          </p:cNvGraphicFramePr>
          <p:nvPr/>
        </p:nvGraphicFramePr>
        <p:xfrm>
          <a:off x="107950" y="115888"/>
          <a:ext cx="9036050" cy="5618163"/>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هو مكتوب في سفر اقوال اشعياء النبي القائل صوت صارخ في البرية أعدّوا طريق الرب اصنعوا سبله مستقيمة.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selon ce qui est écrit dans le livre des paroles du prophète Ésaïe : C’est la voix de celui qui crie dans le désert : Préparez le chemin du Seigneur, Rendez droits ses sentiers.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as it is written in the book of the words of Isaiah the prophet, saying: The voice of one crying in the wilderness: "Prepare the way of the Lord, make His paths straight.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096" name="Group 16"/>
          <p:cNvGraphicFramePr>
            <a:graphicFrameLocks noGrp="1"/>
          </p:cNvGraphicFramePr>
          <p:nvPr/>
        </p:nvGraphicFramePr>
        <p:xfrm>
          <a:off x="107950" y="115888"/>
          <a:ext cx="892810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واد يمتلئ وكل جبل واكمة ينخفض وتصير المعوجات مستقيمة والشعاب طرقا سهلة. ويبصر كل بشر خلاص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Toute vallée sera comblée, Toute montagne et toute colline seront abaissées, Les passages tortueux deviendront droits, Et les chemins raboteux seront nivelés, 6 Et toute chair verra le salut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Every valley shall be filled and every mountain and hill brought low; the crooked places shall be made straight and the rough ways smooth; 6 And all flesh shall see the salvation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18" name="Group 50"/>
          <p:cNvGraphicFramePr>
            <a:graphicFrameLocks noGrp="1"/>
          </p:cNvGraphicFramePr>
          <p:nvPr/>
        </p:nvGraphicFramePr>
        <p:xfrm>
          <a:off x="107950" y="44450"/>
          <a:ext cx="9036050" cy="645249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للجموع الذين خرجوا ليعتمدوا منه يا اولاد الافاعي من اراكم ان تهربوا من الغضب الآتي. فاصنعوا اثمارا تليق بالتوبة. ولا تبتدئوا تقولون في انفسكم</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5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disait donc à ceux qui venaient en foule pour être baptisés par lui : Race de vipères, qui vous a appris à fuir la colère à venir ? 8  Produisez donc des fruits dignes de la repentance, et ne vous mettez pas à dire en vous–mêmes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he said to the multitudes that came out to be baptized by him, Brood of vipers! Who warned you to flee from the wrath to come? 8 Therefore bear fruits worthy of repentance, and do not begin to say to yourselves,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33" name="Group 41"/>
          <p:cNvGraphicFramePr>
            <a:graphicFrameLocks noGrp="1"/>
          </p:cNvGraphicFramePr>
          <p:nvPr/>
        </p:nvGraphicFramePr>
        <p:xfrm>
          <a:off x="107950" y="44450"/>
          <a:ext cx="9036050" cy="62324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لنا ابراهيم ابا.لاني اقول لكم ان الله قادر ان يقيم من هذه الحجارة اولادا لابراهيم.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والآن قد وضعت الفاس على اصل الشجر.فكل شجرة لا تصنع ثمرا جيدا تقطع وتلقى في النار.</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Nous avons Abraham pour père. Car je vous déclare que de ces pierres Dieu peut susciter des enfants à Abraham. 9  Déjà même la cognée est mise à la racine des arbres : tout arbre donc qui ne produit pas de bon fruit est coupé et jeté au feu.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 have Abraham as our father.' For I say to you that God is able to raise up children to Abraham from these stones. 9 And even now the ax is laid to the root of the trees. Therefore every tree which does not bear good fruit is cut down and thrown into the fire.''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54" name="Group 38"/>
          <p:cNvGraphicFramePr>
            <a:graphicFrameLocks noGrp="1"/>
          </p:cNvGraphicFramePr>
          <p:nvPr/>
        </p:nvGraphicFramePr>
        <p:xfrm>
          <a:off x="34925" y="44450"/>
          <a:ext cx="9109075" cy="6870003"/>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وسأله الجموع قائلين فماذا نفعل. فاجاب وقال لهم من له ثوبان فليعط من ليس له ومن له طعام فليفعل هكذا. وجاء عشارون ايضا ليعتمدوا فقالوا له يا معلّم ماذا نفعل.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foules l’interrogeaient : Que ferons–nous donc ?11  Il leur répondit : Que celui qui a deux tuniques partage avec celui qui n’en a pas, et que celui qui a de quoi manger fasse de même.12 Il vint aussi des péagers pour être baptisés, et ils lui dirent : Maître, que ferons–nous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So the people asked him, saying, What shall we do then?'' 11 He answered and said to them, He who has two tunics, let him give to him who has none; and he who has food, let him do likewise.'' 12 Then tax collectors also came to be baptized, and said to him, Teacher, what shall we do?''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0055" name="Group 23"/>
          <p:cNvGraphicFramePr>
            <a:graphicFrameLocks noGrp="1"/>
          </p:cNvGraphicFramePr>
          <p:nvPr/>
        </p:nvGraphicFramePr>
        <p:xfrm>
          <a:off x="107950" y="115888"/>
          <a:ext cx="9036050" cy="5945125"/>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لا تستوفوا اكثر مما فرض 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وسأله جنديون ايضا قائلين وماذا نفعل نحن.فقال لهم لا تظلموا احدا ولا تشوا باحد واكتفوا بعلائفكم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 leur dit : N’exigez rien au–delà de ce qui vous a été ordonné.14  Des soldats aussi lui demandèrent : Et nous, que ferons–nous ? Il leur dit : Ne faites violence à personne, et ne dénoncez personne à tort, mais contentez–vous de votre solde.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he said to them, Collect no more than what is appointed for you.'' 14 Likewise the soldiers asked him, saying, And what shall we do?'' So he said to them, Do not intimidate anyone or accuse falsely, and be content with your wages.''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1087" name="Group 31"/>
          <p:cNvGraphicFramePr>
            <a:graphicFrameLocks noGrp="1"/>
          </p:cNvGraphicFramePr>
          <p:nvPr/>
        </p:nvGraphicFramePr>
        <p:xfrm>
          <a:off x="34925" y="44450"/>
          <a:ext cx="9109075" cy="634416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الشعب ينتظر والجميع يفكرون في قلوبهم عن يوحنا لعله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اجاب يوحنا الجميع قائلا انا اعمدكم بماء ولكن يأتي من هو اقوى مني الذي لست اهلا ان احل سيور حذائه.</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Comme le peuple était dans l’attente, et que tous se demandaient intérieurement si Jean n’était pas le Christ, 16 il leur répondit à tous : Moi, je vous baptise d’eau, mais il vient, celui qui est plus puissant que moi, et je ne mérite pas de délier la courroie de ses sandales.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Now as the people were in expectation, and all reasoned in their hearts about John, whether he was the Christ or not, 16 John answered, saying to all, I indeed baptize you with water; but One mightier than I is coming, whose sandal strap I am not worthy to loose.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83" name="Group 47"/>
          <p:cNvGraphicFramePr>
            <a:graphicFrameLocks noGrp="1"/>
          </p:cNvGraphicFramePr>
          <p:nvPr/>
        </p:nvGraphicFramePr>
        <p:xfrm>
          <a:off x="34925" y="44450"/>
          <a:ext cx="9074150" cy="57626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سيعمدكم بالروح القدس ونار.الذي رفشه في يده وسينقي بيدره ويجمع القمح الى مخزنه.واما التبن فيحرقه بنار لا تطفأ. </a:t>
                      </a:r>
                      <a:endParaRPr kumimoji="0" lang="en-CA"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il vous baptisera d’Esprit Saint et de feu.17 Il a son van à la main, puis il nettoiera son aire, il amassera le blé dans son grenier, mais brûlera la paille dans un feu qui ne s’éteint pas.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will baptize you with the Holy Spirit and fire. 17 His winnowing fan is in His hand, and He will thoroughly clean out His threshing floor, and gather the wheat into His barn; but the chaff He will burn with unquenchable fire.''</a:t>
                      </a:r>
                      <a:endParaRPr kumimoji="0" lang="en-US" sz="1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3026" name="Group 18"/>
          <p:cNvGraphicFramePr>
            <a:graphicFrameLocks noGrp="1"/>
          </p:cNvGraphicFramePr>
          <p:nvPr/>
        </p:nvGraphicFramePr>
        <p:xfrm>
          <a:off x="34925" y="44450"/>
          <a:ext cx="9074150" cy="576262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وباشياء أخر كثيرة كان يعظ الشعب ويبشرهم.</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Jean annonçait la bonne nouvelle au peuple avec beaucoup d’autres exhortations.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 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with many other exhortations he preached to the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3"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37" name="Group 13"/>
          <p:cNvGraphicFramePr>
            <a:graphicFrameLocks noGrp="1"/>
          </p:cNvGraphicFramePr>
          <p:nvPr/>
        </p:nvGraphicFramePr>
        <p:xfrm>
          <a:off x="323850" y="260350"/>
          <a:ext cx="8496300" cy="58216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331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Holy Epiphany</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الغطاس المجيد</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628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51" name="Group 79"/>
          <p:cNvGraphicFramePr>
            <a:graphicFrameLocks noGrp="1"/>
          </p:cNvGraphicFramePr>
          <p:nvPr/>
        </p:nvGraphicFramePr>
        <p:xfrm>
          <a:off x="179388" y="44450"/>
          <a:ext cx="8964612" cy="6539232"/>
        </p:xfrm>
        <a:graphic>
          <a:graphicData uri="http://schemas.openxmlformats.org/drawingml/2006/table">
            <a:tbl>
              <a:tblPr rtl="1"/>
              <a:tblGrid>
                <a:gridCol w="4427537">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Times New Roman" pitchFamily="18" charset="0"/>
                        </a:rPr>
                        <a:t>42:6 &amp; 11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لذلك اذكرك من ارض الاردن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ترجي الله لاني بعد احمده خلاص وجهي والهي</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42:6 &amp;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6</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C</a:t>
                      </a:r>
                      <a:r>
                        <a:rPr kumimoji="0" lang="ar-EG" sz="2800" b="0" i="0" u="none" strike="noStrike" cap="none" normalizeH="0" baseline="0" dirty="0">
                          <a:ln>
                            <a:noFill/>
                          </a:ln>
                          <a:solidFill>
                            <a:schemeClr val="bg1"/>
                          </a:solidFill>
                          <a:effectLst/>
                          <a:latin typeface="Arial" charset="0"/>
                          <a:cs typeface="Arial" charset="0"/>
                        </a:rPr>
                        <a:t>’</a:t>
                      </a:r>
                      <a:r>
                        <a:rPr kumimoji="0" lang="fr-FR" sz="2800" b="0" i="0" u="none" strike="noStrike" cap="none" normalizeH="0" baseline="0" dirty="0">
                          <a:ln>
                            <a:noFill/>
                          </a:ln>
                          <a:solidFill>
                            <a:schemeClr val="bg1"/>
                          </a:solidFill>
                          <a:effectLst/>
                          <a:latin typeface="Arial" charset="0"/>
                          <a:cs typeface="Arial" charset="0"/>
                        </a:rPr>
                        <a:t>est pourquoi, je me souviens de toi, depuis le pays du Jourdain,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t>
                      </a:r>
                      <a:r>
                        <a:rPr kumimoji="0" lang="fr-FR" sz="2800" b="0" i="0" u="none" strike="noStrike" cap="none" normalizeH="0" baseline="0" dirty="0" err="1">
                          <a:ln>
                            <a:noFill/>
                          </a:ln>
                          <a:solidFill>
                            <a:schemeClr val="bg1"/>
                          </a:solidFill>
                          <a:effectLst/>
                          <a:latin typeface="Arial" charset="0"/>
                          <a:cs typeface="Arial" charset="0"/>
                        </a:rPr>
                        <a:t>Attends–toi</a:t>
                      </a:r>
                      <a:r>
                        <a:rPr kumimoji="0" lang="fr-FR" sz="2800" b="0" i="0" u="none" strike="noStrike" cap="none" normalizeH="0" baseline="0" dirty="0">
                          <a:ln>
                            <a:noFill/>
                          </a:ln>
                          <a:solidFill>
                            <a:schemeClr val="bg1"/>
                          </a:solidFill>
                          <a:effectLst/>
                          <a:latin typeface="Arial" charset="0"/>
                          <a:cs typeface="Arial" charset="0"/>
                        </a:rPr>
                        <a:t> à Dieu, car je le célébrerai encore ; Il est mon salut et mon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42:6 &amp; 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6 Therefore I will remember You from the land of the Jordan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11 Hope in God; for I shall yet praise Him, the help of my countenance and my God.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3952" name="Rectangle 80"/>
          <p:cNvSpPr>
            <a:spLocks noGrp="1" noChangeArrowheads="1"/>
          </p:cNvSpPr>
          <p:nvPr>
            <p:ph type="ctrTitle"/>
          </p:nvPr>
        </p:nvSpPr>
        <p:spPr/>
        <p:txBody>
          <a:bodyPr/>
          <a:lstStyle/>
          <a:p>
            <a:r>
              <a:rPr lang="en-US" sz="1000" dirty="0"/>
              <a:t>11pv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986" name="Group 90"/>
          <p:cNvGraphicFramePr>
            <a:graphicFrameLocks noGrp="1"/>
          </p:cNvGraphicFramePr>
          <p:nvPr/>
        </p:nvGraphicFramePr>
        <p:xfrm>
          <a:off x="34925" y="44450"/>
          <a:ext cx="9109075" cy="6194426"/>
        </p:xfrm>
        <a:graphic>
          <a:graphicData uri="http://schemas.openxmlformats.org/drawingml/2006/table">
            <a:tbl>
              <a:tblPr rtl="1"/>
              <a:tblGrid>
                <a:gridCol w="428466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3:1 12 </a:t>
                      </a:r>
                      <a:r>
                        <a:rPr kumimoji="0" lang="ar-EG"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جاء يوحنا المعمدان يكرز في برية اليهودية. قائلا توبوا لانه قد اقترب ملكوت السموات.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 temps–là parut Jean–Baptiste, il prêchait dans le désert de Judée. 2 Il disait : Repentez–vous, car le royaume des cieux est proche.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those days John the Baptist came preaching in the wilderness of Judea, 2 and saying, Repent, for the kingdom of heaven is at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4987" name="Rectangle 91"/>
          <p:cNvSpPr>
            <a:spLocks noGrp="1" noChangeArrowheads="1"/>
          </p:cNvSpPr>
          <p:nvPr>
            <p:ph type="ctrTitle"/>
          </p:nvPr>
        </p:nvSpPr>
        <p:spPr/>
        <p:txBody>
          <a:bodyPr/>
          <a:lstStyle/>
          <a:p>
            <a:r>
              <a:rPr lang="en-US" sz="1000"/>
              <a:t>11v</a:t>
            </a:r>
          </a:p>
        </p:txBody>
      </p:sp>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78" name="Group 58"/>
          <p:cNvGraphicFramePr>
            <a:graphicFrameLocks noGrp="1"/>
          </p:cNvGraphicFramePr>
          <p:nvPr/>
        </p:nvGraphicFramePr>
        <p:xfrm>
          <a:off x="107950" y="44450"/>
          <a:ext cx="9036050" cy="669448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هذا هو الذي قيل عنه باشعياء النبي القائل صوت صارخ في البرية اعدوا طريق الرب.اصنعوا سبله مستقيمة. ويوحنا هذا كان لباسه من وبر الابل وعلى حقويه منطقة من جلد.</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2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lui dont le prophète Ésaïe a dit : C’est la voix de celui qui crie dans le désert: Préparez le chemin du Seigneur Rendez droits ses sentiers. 4 Jean avait un vêtement de poils de chameau et une ceinture de cuir autour des reins.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this is he who was spoken of by the prophet Isaiah, saying: The voice of one crying in the wilderness: "Prepare the way of the Lord; make His paths straight.' '' 4 And John himself was clothed in camel's hair, with a leather belt around his waist;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7217" name="Group 17"/>
          <p:cNvGraphicFramePr>
            <a:graphicFrameLocks noGrp="1"/>
          </p:cNvGraphicFramePr>
          <p:nvPr/>
        </p:nvGraphicFramePr>
        <p:xfrm>
          <a:off x="107950" y="44450"/>
          <a:ext cx="9036050" cy="5905501"/>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طعامه جرادا وعسلا بريا.حينئذ خرج اليه اورشليم وكل اليهودية وجميع الكورة المحيطة بالاردن.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واعتمدوا منه في الاردن معترفين بخطاياهم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nourrissait de sauterelles et de miel sauvage. 5 Les habitants de Jérusalem, de toute la Judée et de toute la région du Jourdain, venaient à lui, 6 et ils se faisaient baptiser par lui dans le fleuve du Jourdain en confessant leurs péchés.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his food was locusts and wild honey.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Jerusalem, all Judea, and all the region around the Jordan went out to him 6 and were baptized by him in the Jordan, confessing their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004" name="Group 60"/>
          <p:cNvGraphicFramePr>
            <a:graphicFrameLocks noGrp="1"/>
          </p:cNvGraphicFramePr>
          <p:nvPr/>
        </p:nvGraphicFramePr>
        <p:xfrm>
          <a:off x="107950" y="44450"/>
          <a:ext cx="9036050" cy="549072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كثيرين من الفريسيين والصدوقيين ياتون الى معموديته قال لهم يا اولاد الافاعي من اراكم ان تهربوا من الغضب الآتي. فاصنعوا اثمارا تليق بالتوبة.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Comme il voyait venir au baptême beaucoup de Pharisiens et de Sadducéens, il leur dit : Races de vipères, qui vous a appris à fuir la colère à venir ? 8 Produisez donc du fruit digne de la repentance;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when he saw many of the Pharisees and Sadducees coming to his baptism, he said to them, Brood of vipers! Who warned you to flee from the wrath to come? 8 Therefore bear fruits worthy of repentance,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5184" name="Group 32"/>
          <p:cNvGraphicFramePr>
            <a:graphicFrameLocks noGrp="1"/>
          </p:cNvGraphicFramePr>
          <p:nvPr/>
        </p:nvGraphicFramePr>
        <p:xfrm>
          <a:off x="107950" y="44450"/>
          <a:ext cx="9036050" cy="5490720"/>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تفتكروا ان تقولوا في انفسكم لنا ابراهيم ابا.لاني اقول لكم ان الله قادر ان يقيم من هذه الحجارة اولادا لابراهيم. والآن قد وضعت الفاس على اصل الشجر.</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n’imaginez pas pouvoir dire : Nous avons Abraham pour père ! Car je vous déclare que de ces pierres–ci Dieu peut susciter des enfants à Abraham. 10 Déjà la cognée est mise à la racine des arbres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do not think to say to yourselves, "We have Abraham as our father.' For I say to you that God is able to raise up children to Abraham from these stones. 10 And even now the ax is laid to the root of the trees.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6206" name="Group 30"/>
          <p:cNvGraphicFramePr>
            <a:graphicFrameLocks noGrp="1"/>
          </p:cNvGraphicFramePr>
          <p:nvPr/>
        </p:nvGraphicFramePr>
        <p:xfrm>
          <a:off x="107950" y="44450"/>
          <a:ext cx="9036050" cy="6856224"/>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شجرة لا تصنع ثمرا جيدا تقطع وتلقى في النار. انا اعمدكم بماء للتوبة.ولكن الذي يأتي بعدي هو اقوى مني الذي لست اهلا ان احمل حذاءه.هو سيعمدكم بالروح القدس ونار.</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tout arbre donc qui ne produit pas de bons fruits est coupé et jeté au feu.</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Moi, je vous baptise dans l’eau, en vue de la repentance, mais celui qui vient après moi est plus puissant que moi, et je ne mérite pas de porter ses sandales. Lui vous baptisera d’Esprit Saint et de feu.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every tree which does not bear good fruit is cut down and thrown into the fire.11 I indeed baptize you with water unto repentance, but He who is coming after me is mightier than I, whose sandals I am not worthy to carry. He will baptize you with the Holy Spirit and fire.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57" name="Group 41"/>
          <p:cNvGraphicFramePr>
            <a:graphicFrameLocks noGrp="1"/>
          </p:cNvGraphicFramePr>
          <p:nvPr/>
        </p:nvGraphicFramePr>
        <p:xfrm>
          <a:off x="107950" y="115888"/>
          <a:ext cx="8928100" cy="5546726"/>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رفشه في يده وسينقي بيدره ويجمع قمحه الى المخزن.واما التبن فيحرقه بنار لا تطفأ</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a son van à la main, il nettoiera son aire, il amassera son blé dans le grenier, mais il brûlera la paille dans un feu qui ne s’éteint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His winnowing fan is in His hand, and He will thoroughly clean out His threshing floor, and gather His wheat into the barn; but He will burn up the chaff with unquenchable fire.”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a:t>
                      </a: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710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138" name="Group 74"/>
          <p:cNvGraphicFramePr>
            <a:graphicFrameLocks noGrp="1"/>
          </p:cNvGraphicFramePr>
          <p:nvPr/>
        </p:nvGraphicFramePr>
        <p:xfrm>
          <a:off x="107950" y="44450"/>
          <a:ext cx="9001125" cy="65532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29 : 3 -4 )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صوت الرب على المياه</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اله المجد ارعد.الرب فوق المياه الكثيرة.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صوت الرب بالقوة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صوت الرب بالجلال.</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29:3-4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La voix de l’Éternel (retentit) sur les eaux, Le Dieu de gloire fait gronder le tonnerre ; L’Éternel (est) sur les grandes 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La voix de l’Éternel avec puissance, La voix de l’Éternel avec majesté,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29:3-4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the LORD is over the waters; the God of glory thunders; the LORD is over many waters.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voice of the LORD is powerful; the voice of the LORD is full of majesty.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2139" name="Rectangle 75"/>
          <p:cNvSpPr>
            <a:spLocks noGrp="1" noChangeArrowheads="1"/>
          </p:cNvSpPr>
          <p:nvPr>
            <p:ph type="ctrTitle"/>
          </p:nvPr>
        </p:nvSpPr>
        <p:spPr/>
        <p:txBody>
          <a:bodyPr/>
          <a:lstStyle/>
          <a:p>
            <a:r>
              <a:rPr lang="en-US" sz="1000" dirty="0"/>
              <a:t>11pm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42" name="Group 54"/>
          <p:cNvGraphicFramePr>
            <a:graphicFrameLocks noGrp="1"/>
          </p:cNvGraphicFramePr>
          <p:nvPr/>
        </p:nvGraphicFramePr>
        <p:xfrm>
          <a:off x="34925" y="44450"/>
          <a:ext cx="9109075" cy="627221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 : 1 – 11 )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انجيل يسوع المسيح ابن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كما هو مكتوب في الانبياء.ها انا ارسل امام وجهك ملاكي الذي يهيّئ طريقك قدامك.</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1:1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Jésus–Christ, Fils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 Selon ce qui est écrit dans le prophète Ésaïe : Voici, j’envoie devant toi mon messager Pour frayer ton chemin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1:1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3143" name="Rectangle 55"/>
          <p:cNvSpPr>
            <a:spLocks noGrp="1" noChangeArrowheads="1"/>
          </p:cNvSpPr>
          <p:nvPr>
            <p:ph type="ctrTitle"/>
          </p:nvPr>
        </p:nvSpPr>
        <p:spPr/>
        <p:txBody>
          <a:bodyPr/>
          <a:lstStyle/>
          <a:p>
            <a:r>
              <a:rPr lang="en-US" sz="1000"/>
              <a:t>11m</a:t>
            </a:r>
          </a:p>
        </p:txBody>
      </p:sp>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53" name="Group 41"/>
          <p:cNvGraphicFramePr>
            <a:graphicFrameLocks noGrp="1"/>
          </p:cNvGraphicFramePr>
          <p:nvPr/>
        </p:nvGraphicFramePr>
        <p:xfrm>
          <a:off x="107950" y="115888"/>
          <a:ext cx="9036050" cy="6551614"/>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صارخ</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في البرية اعدّوا طريق الرب اصنعوا سبله مستقيمة.  كان يوحنا يعمد في البرية ويكرز بمعمودية التوبة لمغفرة الخطايا.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la voix de celui qui crie dans le désert : Préparez le chemin du Seigneur, Rendez droits ses sentiers.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 Jean parut ; il baptisait dans le désert et prêchait le baptême de repentance pour le pardon des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 4 John came baptizing in the wilderness and preaching a baptism of repentance for the remission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8255" name="Group 31"/>
          <p:cNvGraphicFramePr>
            <a:graphicFrameLocks noGrp="1"/>
          </p:cNvGraphicFramePr>
          <p:nvPr/>
        </p:nvGraphicFramePr>
        <p:xfrm>
          <a:off x="34925" y="44450"/>
          <a:ext cx="9109075" cy="6454078"/>
        </p:xfrm>
        <a:graphic>
          <a:graphicData uri="http://schemas.openxmlformats.org/drawingml/2006/table">
            <a:tbl>
              <a:tblPr rtl="1"/>
              <a:tblGrid>
                <a:gridCol w="507682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اليه جميع كورة اليهودية واهل اورشليم واعتمدوا جميعهم منه في نهر الاردن معترفين بخطاياهم. وكان يوحنا يلبس وبر الابل ومنطقة من جلد على حقويه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Tout le pays de Judée et tous les habitants de Jérusalem se rendaient auprès de lui ; et ils se faisaient baptiser par lui dans le fleuve du Jourdain en confessant leurs péchés.6  Jean avait un vêtement de poils de chameau, et une ceinture de cuir autour des reins.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all the land of Judea, and those from Jerusalem, went out to him and were all baptized by him in the Jordan River, confessing their sins. 6 Now John was clothed with camel's hair and with a leather belt around his waist,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9274" name="Group 26"/>
          <p:cNvGraphicFramePr>
            <a:graphicFrameLocks noGrp="1"/>
          </p:cNvGraphicFramePr>
          <p:nvPr/>
        </p:nvGraphicFramePr>
        <p:xfrm>
          <a:off x="107950" y="44450"/>
          <a:ext cx="9036050" cy="6481763"/>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جرادا وعسلا بريا. وكان يكرز قائلا يأتي بعدي من هو اقوى مني الذي لست اهلا ان انحني واحل سيور حذائه. انا عمدتكم بالماء واما هو فسيعمدكم بالروح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nourrissait de sauterelles et de miel sauvage. 7 Il prêchait : Il vient après moi, celui qui est plus puissant que moi, et je ne mérite pas de délier, en me baissant, la courroie de ses sandales. 8 Moi, je vous ai baptisés d’eau ; mais lui vous baptisera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ate locusts and wild honey. 7 And he preached, saying, There comes One after me who is mightier than I, whose sandal strap I am not worthy to stoop down and loose. 8 I indeed baptized you with water, but He will baptize you with the Holy Spirit.''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0297" name="Group 25"/>
          <p:cNvGraphicFramePr>
            <a:graphicFrameLocks noGrp="1"/>
          </p:cNvGraphicFramePr>
          <p:nvPr/>
        </p:nvGraphicFramePr>
        <p:xfrm>
          <a:off x="107950" y="115888"/>
          <a:ext cx="9036050" cy="6697663"/>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جاء يسوع من ناصرة الجليل واعتمد من يوحنا في الاردن.  وللوقت وهو صاعد من الماء رأى السموات قد انشقت والروح مثل حمامة نازلا عليه.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En ce temps–là, Jésus vint de Nazareth en Galilée, et il fut baptisé par Jean dans le Jourdain.10 Au moment où il sortait de l’eau, il vit les cieux s’ouvrir et l’Esprit descendre sur lui comme une colombe.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62" name="Group 26"/>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السموات.انت ابني الحبيب الذي به سررت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une voix (se fit entendre) des cieux : Tu es mon Fils bien–aimé, objet de mon affection.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761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761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761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60" name="Group 52"/>
          <p:cNvGraphicFramePr>
            <a:graphicFrameLocks noGrp="1"/>
          </p:cNvGraphicFramePr>
          <p:nvPr/>
        </p:nvGraphicFramePr>
        <p:xfrm>
          <a:off x="34925" y="44450"/>
          <a:ext cx="9109075" cy="658800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إلى أهل </a:t>
                      </a:r>
                      <a:r>
                        <a:rPr kumimoji="0" lang="ar-EG" sz="3200" b="0" i="0" u="sng" strike="noStrike" cap="none" normalizeH="0" baseline="0">
                          <a:ln>
                            <a:noFill/>
                          </a:ln>
                          <a:solidFill>
                            <a:srgbClr val="FF9933"/>
                          </a:solidFill>
                          <a:effectLst/>
                          <a:latin typeface="Arial" charset="0"/>
                          <a:cs typeface="Arial" charset="0"/>
                        </a:rPr>
                        <a:t>تيطس (</a:t>
                      </a:r>
                      <a:r>
                        <a:rPr kumimoji="0" lang="en-US" sz="2800" b="0" i="0" u="sng" strike="noStrike" cap="none" normalizeH="0" baseline="0">
                          <a:ln>
                            <a:noFill/>
                          </a:ln>
                          <a:solidFill>
                            <a:srgbClr val="FF9933"/>
                          </a:solidFill>
                          <a:effectLst/>
                          <a:latin typeface="Arial" charset="0"/>
                          <a:cs typeface="Times New Roman" pitchFamily="18" charset="0"/>
                        </a:rPr>
                        <a:t>2:11-15 &amp; 3:1-7</a:t>
                      </a:r>
                      <a:r>
                        <a:rPr kumimoji="0" lang="ar-EG" sz="28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 </a:t>
                      </a:r>
                      <a:r>
                        <a:rPr kumimoji="0" lang="ar-SA" sz="3200" b="0" i="0" u="none" strike="noStrike" cap="none" normalizeH="0" baseline="0">
                          <a:ln>
                            <a:noFill/>
                          </a:ln>
                          <a:solidFill>
                            <a:schemeClr val="bg1"/>
                          </a:solidFill>
                          <a:effectLst/>
                          <a:latin typeface="Arial" charset="0"/>
                          <a:cs typeface="Arial" charset="0"/>
                        </a:rPr>
                        <a:t>لانه قد ظهرت نعمة الله المخلّصة لجميع الناس</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 معلّمة ايانا ان ننكر الفجور والشهوات العالمية ونعيش بالتعقل والبر والتقوى في العالم الحاضر</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Titus 2:11-15 &amp;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grâce de Dieu, source de salut pour tous les hommes, a été manifestée.12 Elle nous enseigne à renoncer à l’impiété, aux désirs de ce monde, et à vivre dans le siècle présent d’une manière sensée, juste et pieuse,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Titus 2:11-15 &amp;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11For the grace of God that brings salvation has appeared to all men, 12 teaching us that, denying ungodliness and worldly lusts, we should live soberly, righteously, and godly in the present 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261" name="Rectangle 53"/>
          <p:cNvSpPr>
            <a:spLocks noGrp="1" noChangeArrowheads="1"/>
          </p:cNvSpPr>
          <p:nvPr>
            <p:ph type="ctrTitle"/>
          </p:nvPr>
        </p:nvSpPr>
        <p:spPr/>
        <p:txBody>
          <a:bodyPr/>
          <a:lstStyle/>
          <a:p>
            <a:r>
              <a:rPr lang="en-US" sz="1000" dirty="0"/>
              <a:t>11p</a:t>
            </a: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82" name="Group 50"/>
          <p:cNvGraphicFramePr>
            <a:graphicFrameLocks noGrp="1"/>
          </p:cNvGraphicFramePr>
          <p:nvPr/>
        </p:nvGraphicFramePr>
        <p:xfrm>
          <a:off x="34925" y="115888"/>
          <a:ext cx="9074150" cy="677088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منتظرين الرجاء المبارك وظهور مجد الله العظيم ومخلّصنا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لاجلنا لكي يفدينا من كل اثم ويطهر لنفسه شعبا خاصّا غيورا في اعمال حسنة.</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attendant la bienheureuse espérance et la manifestation de la gloire de notre grand Dieu et Sauveur, le Christ–Jésus.14 Il s’est donné lui–même pour nous, afin de nous racheter de toute iniquité, et de se faire un peuple qui lui appartienne, purifié par lui et zélé pour les oeuvres bonnes.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looking for the blessed hope and glorious appearing of our great God and Savior Jesus Christ, 14 who gave Himself for us, that He might redeem us from every lawless deed and purify for Himself His own special people, zealous for good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304" name="Group 48"/>
          <p:cNvGraphicFramePr>
            <a:graphicFrameLocks noGrp="1"/>
          </p:cNvGraphicFramePr>
          <p:nvPr/>
        </p:nvGraphicFramePr>
        <p:xfrm>
          <a:off x="34925" y="44450"/>
          <a:ext cx="9109075" cy="6769100"/>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تكلم بهذه وعظ ووبّخ بكل سلطان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يستهن بك احد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ذكّرهم ان يخضعوا للرياسات والسلاطين ويطيعوا ويكونوا مستعدين لكل عمل صالح. </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Ainsi dois–tu parler, exhorter et reprendre avec une pleine autorité. Que personne ne te méprise.1  Rappelle–leur d’être soumis aux gouvernements et aux autorités, d’obéir, d’être prêts à toute oeuvre bonne,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Speak these things, exhort, and rebuke with all authority. Let no one despise you. 1 Remind them to be subject to rulers and authorities, to obey, to be ready for every good work,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4046" name="Group 14"/>
          <p:cNvGraphicFramePr>
            <a:graphicFrameLocks noGrp="1"/>
          </p:cNvGraphicFramePr>
          <p:nvPr/>
        </p:nvGraphicFramePr>
        <p:xfrm>
          <a:off x="34925" y="44450"/>
          <a:ext cx="9109075" cy="6553200"/>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يطعنوا في احد ويكونوا غير مخاصمين حلماء مظهرين كل وداعة لجميع الناس.</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de ne médire de personne, d’être paisibles, conciliants, pleins de douceur envers tous les hommes.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 to speak evil of no one, to be peaceable, gentle, showing all humility to all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27" name="Group 47"/>
          <p:cNvGraphicFramePr>
            <a:graphicFrameLocks noGrp="1"/>
          </p:cNvGraphicFramePr>
          <p:nvPr/>
        </p:nvGraphicFramePr>
        <p:xfrm>
          <a:off x="34925" y="44450"/>
          <a:ext cx="9109075" cy="6344160"/>
        </p:xfrm>
        <a:graphic>
          <a:graphicData uri="http://schemas.openxmlformats.org/drawingml/2006/table">
            <a:tbl>
              <a:tblPr rtl="1"/>
              <a:tblGrid>
                <a:gridCol w="521970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كنا نحن ايضا قبلا اغبياء غير طائعين ضالين مستعبدين لشهوات ولذّات مختلفة عائشين في الخبث والحسد ممقوتين مبغضين بعضنا بعضا. ولكن حين ظهر لطف مخلّصنا الله واحسانه</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nous aussi, nous étions autrefois insensés, désobéissants, égarés, asservis à toute espèce de désirs et de passions, vivant dans la méchanceté et dans l’envie, odieux et nous haïssant les uns les autres.4 Mais lorsque la bonté de Dieu notre Sauveur, et son amour pour les hommes, ont été manifestés,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 For we ourselves were also once foolish, disobedient, deceived, serving various lusts and pleasures, living in malice and envy, hateful and hating one another. 4 But when the kindness and the love of God our Savior toward man appeared,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48" name="Group 44"/>
          <p:cNvGraphicFramePr>
            <a:graphicFrameLocks noGrp="1"/>
          </p:cNvGraphicFramePr>
          <p:nvPr/>
        </p:nvGraphicFramePr>
        <p:xfrm>
          <a:off x="34925" y="44450"/>
          <a:ext cx="9109075" cy="6769101"/>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باعمال في بر عملناها نحن بل بمقتضى رحمته خلّصنا بغسل الميلاد الثاني وتجديد الروح القدس  الذي سكبه بغنى علينا بيسوع المسيح مخلّصنا</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nous a sauvés –– non parce que nous aurions fait des oeuvres de justice, mais en vertu de sa propre miséricorde –– par le bain de la régénération et le renouveau du Saint–Esprit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l’a répandu sur nous avec abondance par Jésus–Christ notre Sauveur,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not by works of righteousness which we have done, but according to His mercy He saved us, through the washing of regeneration and renewing of the Holy Spirit, 6 whom He poured out on us abundantly through Jesus Christ our Savior,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118" name="Group 22"/>
          <p:cNvGraphicFramePr>
            <a:graphicFrameLocks noGrp="1"/>
          </p:cNvGraphicFramePr>
          <p:nvPr/>
        </p:nvGraphicFramePr>
        <p:xfrm>
          <a:off x="34925" y="44450"/>
          <a:ext cx="9109075" cy="6553201"/>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اذا تبررنا بنعمته نصير ورثة حسب رجاء الحياة الابدية.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justifiés par sa grâce, nous devenions héritiers dans l’espérance de la vie éternelle.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that having been justified by His grace we should become heirs according to the hope of eternal life.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94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90" name="Group 70"/>
          <p:cNvGraphicFramePr>
            <a:graphicFrameLocks noGrp="1"/>
          </p:cNvGraphicFramePr>
          <p:nvPr/>
        </p:nvGraphicFramePr>
        <p:xfrm>
          <a:off x="107950" y="44450"/>
          <a:ext cx="9036050" cy="5978526"/>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يوحنا الرسول الأولى(</a:t>
                      </a:r>
                      <a:r>
                        <a:rPr kumimoji="0" lang="en-US" sz="3200" b="0" i="0" u="sng" strike="noStrike" cap="none" normalizeH="0" baseline="0">
                          <a:ln>
                            <a:noFill/>
                          </a:ln>
                          <a:solidFill>
                            <a:srgbClr val="FF9933"/>
                          </a:solidFill>
                          <a:effectLst/>
                          <a:latin typeface="Arial" charset="0"/>
                          <a:cs typeface="Arial" charset="0"/>
                        </a:rPr>
                        <a:t>5 ; 5 - 21</a:t>
                      </a:r>
                      <a:r>
                        <a:rPr kumimoji="0" lang="ar-EG" sz="3600" b="0" i="0" u="sng" strike="noStrike" cap="none" normalizeH="0" baseline="0">
                          <a:ln>
                            <a:noFill/>
                          </a:ln>
                          <a:solidFill>
                            <a:srgbClr val="FF9933"/>
                          </a:solidFill>
                          <a:effectLst/>
                          <a:latin typeface="Arial" charset="0"/>
                          <a:cs typeface="Arial" charset="0"/>
                        </a:rPr>
                        <a:t>)</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من هو الذي يغلب العالم الا الذي يؤمن ان يسوع هو ابن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هو الذي أتى بماء ودم 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بالماء فقط بل بالماء والدم.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Jean 5:5 - 21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Qui est celui qui triomphe du monde, sinon celui qui croit que Jésus est le Fils de Dieu ? 6 C’est lui, Jésus–Christ, qui est venu avec de l’eau et du sang, non avec l’eau seulement, mais avec l’eau et avec le sang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1John 5:5 - 21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is he who overcomes the world, but he who believes that Jesus is the Son of God? 6 This is He who came by water and blood   Jesus Christ; not only by water, but by water and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1591" name="Rectangle 71"/>
          <p:cNvSpPr>
            <a:spLocks noGrp="1" noChangeArrowheads="1"/>
          </p:cNvSpPr>
          <p:nvPr>
            <p:ph type="ctrTitle"/>
          </p:nvPr>
        </p:nvSpPr>
        <p:spPr/>
        <p:txBody>
          <a:bodyPr/>
          <a:lstStyle/>
          <a:p>
            <a:r>
              <a:rPr lang="en-US" sz="1000"/>
              <a:t>11c</a:t>
            </a:r>
          </a:p>
        </p:txBody>
      </p:sp>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598" name="Group 54"/>
          <p:cNvGraphicFramePr>
            <a:graphicFrameLocks noGrp="1"/>
          </p:cNvGraphicFramePr>
          <p:nvPr/>
        </p:nvGraphicFramePr>
        <p:xfrm>
          <a:off x="34925" y="115888"/>
          <a:ext cx="9109075" cy="5978526"/>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والروح هو الذي يشهد لان الروح هو الحق. فان الذين يشهدون في السماء هم ثلاثة الآب والكلمة والروح القدس وهؤلاء الثلاثة هم واحد.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c’est l’Esprit qui rend témoignage, parce que l’Esprit est la vérité.7 Car il y en a trois qui rendent témoignage dans le cie : le Père, la Parole et l’Esprit–Saint. Et ces trois sont un.</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it is the Spirit who bears witness, because the Spirit is truth. 7 For there are three that bear witness in heaven: the Father, the Word, and the Holy Spirit; and these three are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4385" name="Group 17"/>
          <p:cNvGraphicFramePr>
            <a:graphicFrameLocks noGrp="1"/>
          </p:cNvGraphicFramePr>
          <p:nvPr/>
        </p:nvGraphicFramePr>
        <p:xfrm>
          <a:off x="34925" y="115888"/>
          <a:ext cx="9109075" cy="5834063"/>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يشهدون في الارض هم ثلاثة الروح والماء والدم والثلاثة هم في الواحد.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كنا نقبل شهادة الناس فشهادة الله اعظم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il y en a trois qui rendent témoignage sur la terre l’Esprit, l’eau et le sang, et les trois sont d’accord. 9 Si nous recevons le témoignage des hommes, le témoignage de Dieu est plus grand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there are three that bear witness on earth: the Spirit, the water, and the blood; and these three agree as one. 9 If we receive the witness of men, the witness of God is greater;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205" name="Group 37"/>
          <p:cNvGraphicFramePr>
            <a:graphicFrameLocks noGrp="1"/>
          </p:cNvGraphicFramePr>
          <p:nvPr/>
        </p:nvGraphicFramePr>
        <p:xfrm>
          <a:off x="107950" y="115888"/>
          <a:ext cx="9036050" cy="591744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هذه هي شهادة الله التي قد شهد بها عن ابنه. من يؤمن بابن الله فعنده الشهادة في نفسه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لا يصدق الله فقد جعله كاذبا لانه لم يؤمن بالشهادة التي قد شهد بها الله عن ابنه.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voici le témoignage de Dieu : c’est qu’il rend témoignage à son Fils. 10  Celui qui croit au Fils de Dieu, a ce témoignage en lui–même ; celui qui ne croit pas Dieu, le fait menteur, puisqu’il ne croit pas au témoignage que Dieu a rendu à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this is the witness of God which He has testified of His Son. 10 He who believes in the Son of God has the witness in himself; he who does not believe God has made Him a liar, because he has not believed the testimony that God has given of His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610" name="Group 42"/>
          <p:cNvGraphicFramePr>
            <a:graphicFrameLocks noGrp="1"/>
          </p:cNvGraphicFramePr>
          <p:nvPr/>
        </p:nvGraphicFramePr>
        <p:xfrm>
          <a:off x="107950" y="115888"/>
          <a:ext cx="9036050" cy="6831840"/>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الشهادة ان الله اعطانا حياة ابدية وهذه الحياة هي في ابنه.  من له الابن فله الحياة ومن ليس له ابن الله فليست له الحياة  كتبت هذا اليكم انتم المؤمنين باسم ابن الله لكي تعلموا ان لكم حياة ابدية ولكي تؤمنوا باسم ابن الله.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voici ce témoignage : Dieu nous a donné la vie éternelle, et cette vie est en son Fils.12 Celui qui a le Fils a la vie ; celui qui n’a pas le Fils de Dieu n’a pas la vie.13 Cela, je vous l’ai écrit, afin que vous sachiez que vous avez la vie éternelle, vous qui croyez au nom du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this is the testimony: that God has given us eternal life, and this life is in His Son. 12 He who has the Son has life; he who does not have the Son of God does not have life. 13 These things I have written to you who believe in the name of the Son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28" name="Group 36"/>
          <p:cNvGraphicFramePr>
            <a:graphicFrameLocks noGrp="1"/>
          </p:cNvGraphicFramePr>
          <p:nvPr/>
        </p:nvGraphicFramePr>
        <p:xfrm>
          <a:off x="34925" y="115888"/>
          <a:ext cx="9109075" cy="644487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الثقة التي لنا عنده انه ان طلبنا شيئا حسب مشيئته يسمع لنا.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نعلم انه مهما طلبنا يسمع لنا نعلم ان لنا الطلبات التي طلبناها منه.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Voici l’assurance que nous avons auprès de lui : si nous demandons quelque chose selon sa volonté, il nous écoute. 15 Et si nous savons qu’il nous écoute, quoi que ce soit que nous demandions, nous savons que nous possédons ce que nous lui avons demandé.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may know that you have eternal life, and that you may continue to believe in the name of the Son of God. 14 Now this is the confidence that we have in Him, that if we ask anything according to His will, He hears us. 15 And if we know that He hears us, whatever we ask,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57" name="Group 37"/>
          <p:cNvGraphicFramePr>
            <a:graphicFrameLocks noGrp="1"/>
          </p:cNvGraphicFramePr>
          <p:nvPr/>
        </p:nvGraphicFramePr>
        <p:xfrm>
          <a:off x="34925" y="115888"/>
          <a:ext cx="9109075" cy="6018150"/>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رأى احد اخاه يخطئ خطية ليست للموت يطلب فيعطيه حياة للذين يخطئون ليس للموت.توجد خطية للموت.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Si quelqu’un voit son frère commettre un péché qui ne mène pas à la mort, qu’il prie, et (Dieu) lui donnera la vie ; (il s’agit de) ceux qui commettent un péché qui ne mène pas à la mort. Il y a un péché qui mène à la mort,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 know that we have the petitions that we have asked of Him. 16 If anyone sees his brother sinning a sin which does not lead to death, he will ask, and He will give him life for those who commit sin not leading to death. There is sin leading 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76" name="Group 32"/>
          <p:cNvGraphicFramePr>
            <a:graphicFrameLocks noGrp="1"/>
          </p:cNvGraphicFramePr>
          <p:nvPr/>
        </p:nvGraphicFramePr>
        <p:xfrm>
          <a:off x="34925" y="115888"/>
          <a:ext cx="9109075" cy="644487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لاجل هذه اقول ان يطلب. كل اثم هو خطية وتوجد خطية ليست للموت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نعلم ان كل من ولد من الله لا يخطئ بل المولود من الله يحفظ نفسه والشرير لا يمسه.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n’est pas pour ce péché–là que je dis de prier.17 Toute injustice est un péché, et il y a tel péché qui ne mène pas à la mort.18 Nous savons que quiconque est né de Dieu ne pèche pas ; mais Celui qui est engendré de Dieu le garde, et le Malin ne le touche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do not say that he should pray about that. 17 All unrighteousness is sin, and there is sin not leading to death. 18 We know that whoever is born of God does not sin; but he who has been born of God keeps himself, and the wicked one does not touch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348" name="Group 28"/>
          <p:cNvGraphicFramePr>
            <a:graphicFrameLocks noGrp="1"/>
          </p:cNvGraphicFramePr>
          <p:nvPr/>
        </p:nvGraphicFramePr>
        <p:xfrm>
          <a:off x="34925" y="115888"/>
          <a:ext cx="9109075" cy="590708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نعلم اننا نحن من الله والعالم كله قد وضع في الشرير. ونعلم ان ابن الله قد جاء واعطانا بصيرة لنعرف 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Nous savons que nous sommes de Dieu, et que le monde entier est au pouvoir du Malin.20 Nous savons aussi que le Fils de Dieu est venu, et qu’il nous a donné l’intelligence pour connaître (celui qui est) le Véritable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We know that we are of God, and the whole world lies under the sway of the wicked one. 20 And we know that the Son of God has come and has given us an understanding, that we may know Him who is true;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3365" name="Group 21"/>
          <p:cNvGraphicFramePr>
            <a:graphicFrameLocks noGrp="1"/>
          </p:cNvGraphicFramePr>
          <p:nvPr/>
        </p:nvGraphicFramePr>
        <p:xfrm>
          <a:off x="34925" y="115888"/>
          <a:ext cx="9109075" cy="5907088"/>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في الحق في ابنه يسوع المسيح.هذا هو الاله الحق والحياة الابدية. ايها الاولاد احفظوا انفسكم من الاصنام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nous sommes dans le Véritable, en son Fils Jésus–Christ. C’est lui le Dieu véritable et la vie éternelle. 21 Petits enfants, gardez–vous des idoles.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we are in Him who is true, in His Son Jesus Christ. This is the true God and eternal life. 21 Little children, keep yourselves from idols.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96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96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96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753" name="Group 65"/>
          <p:cNvGraphicFramePr>
            <a:graphicFrameLocks noGrp="1"/>
          </p:cNvGraphicFramePr>
          <p:nvPr/>
        </p:nvGraphicFramePr>
        <p:xfrm>
          <a:off x="34925" y="44450"/>
          <a:ext cx="9109075" cy="6583680"/>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33"/>
                          </a:solidFill>
                          <a:effectLst/>
                          <a:latin typeface="Arial" charset="0"/>
                          <a:cs typeface="Times New Roman" pitchFamily="18" charset="0"/>
                        </a:rPr>
                        <a:t>18:24 - 19:1 6 </a:t>
                      </a:r>
                      <a:r>
                        <a:rPr kumimoji="0" lang="ar-EG"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اقبل الى افسس يهودي اسمه أبلوس اسكندري الجنس رجل فصيح مقتدر في الكتب.  كان هذا خبيرا في طريق الرب وكان وهو حار بالروح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18:24 -19:1 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Un Juif du nom d’Apollos, originaire d’Alexandrie, homme éloquent et versé dans les Écritures, était arrivé à Éphèse. 25 Il était instruit dans la voie du Seigneur et, fervent d’esprit,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18:24 -19:1 6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8754" name="Rectangle 66"/>
          <p:cNvSpPr>
            <a:spLocks noGrp="1" noChangeArrowheads="1"/>
          </p:cNvSpPr>
          <p:nvPr>
            <p:ph type="ctrTitle"/>
          </p:nvPr>
        </p:nvSpPr>
        <p:spPr/>
        <p:txBody>
          <a:bodyPr/>
          <a:lstStyle/>
          <a:p>
            <a:r>
              <a:rPr lang="en-US" sz="1000"/>
              <a:t>11a</a:t>
            </a:r>
          </a:p>
        </p:txBody>
      </p:sp>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748" name="Group 36"/>
          <p:cNvGraphicFramePr>
            <a:graphicFrameLocks noGrp="1"/>
          </p:cNvGraphicFramePr>
          <p:nvPr/>
        </p:nvGraphicFramePr>
        <p:xfrm>
          <a:off x="107950" y="44450"/>
          <a:ext cx="9036050" cy="6514148"/>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بالرب عارفا معمودية يوحنا فقط. وابتدأ هذا يجاهر في المجمع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فلما سمعه اكيلا وبريسكلا اخذاه اليهما وشرحا له طريق الرب باكثر تدقيق.</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annonçait et enseignait avec exactitude ce qui concernait Jésus, tout en ne connaissant que le baptême de Jean. 26 Il se mit à parler ouvertement dans la synagogue. Priscille et Aquilas après l’avoir entendu, le prirent avec eux et lui exposèrent plus exactement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781" name="Group 45"/>
          <p:cNvGraphicFramePr>
            <a:graphicFrameLocks noGrp="1"/>
          </p:cNvGraphicFramePr>
          <p:nvPr/>
        </p:nvGraphicFramePr>
        <p:xfrm>
          <a:off x="34925" y="44450"/>
          <a:ext cx="9109075" cy="5905501"/>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يريد ان يجتاز الى اخائية كتب الاخوة الى التلاميذ يحضونهم ان يقبلوه.فلما جاء ساعد كثيرا بالنعمة الذين كانوا قد آمنوا.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voulait passer en Achaïe, les frères l’y encouragèrent et ils écrivirent aux disciples de le bien recevoir. Arrivé là, il se rendit très utile à ceux qui avaient cru par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95" name="Group 35"/>
          <p:cNvGraphicFramePr>
            <a:graphicFrameLocks noGrp="1"/>
          </p:cNvGraphicFramePr>
          <p:nvPr/>
        </p:nvGraphicFramePr>
        <p:xfrm>
          <a:off x="107950" y="44450"/>
          <a:ext cx="8928100" cy="644169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باشتداد يفحم اليهود جهرا مبينا بالكتب ان يسوع هو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فيما كان أبلوس في كورنثوس ان بولس بعد ما اجتاز في النواحي العالية جاء الى افسس.فاذ وجد تلاميذ</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car il réfutait avec vigueur les Juifs en public et démontrait par les Écritures que Jésus est le Christ.1 Pendant qu’Apollos était à Corinthe, Paul, après avoir traversé les hauteurs du territoire, se rendit à Éphèse. Il rencontra quelques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he vigorously refuted the Jews publicly, showing from the Scriptures that Jesus is the Christ.  	1 And it happened, while Apollos was at Corinth, that Paul, having passed through the upper regions, came to Ephesus. And finding some disciples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816" name="Group 32"/>
          <p:cNvGraphicFramePr>
            <a:graphicFrameLocks noGrp="1"/>
          </p:cNvGraphicFramePr>
          <p:nvPr/>
        </p:nvGraphicFramePr>
        <p:xfrm>
          <a:off x="107950" y="44450"/>
          <a:ext cx="9036050" cy="587368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هل قبلتم الروح القدس لما آمنتم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قالوا له ولا سمعنا انه يوجد الروح القدس. فقال لهم فبماذا اعتمدتم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فقالوا بمعمودية يوحنا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leur dit : Avez–vous reçu l’Esprit Saint quand vous avez cru ? Ils lui répondirent : Nous n’avons même pas entendu dire qu’il y ait un Esprit Saint.3  Il dit : Quel baptême avez–vous donc reçu ? Ils répondirent : Le baptême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said to them, Did you receive the Holy Spirit when you believed?'' So they said to him, We have not so much as heard whether there is a Holy Spirit.'' 3 And he said to them, Into what then were you baptized?'' So they said, Into John's baptism.''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70" name="Group 14"/>
          <p:cNvGraphicFramePr>
            <a:graphicFrameLocks noGrp="1"/>
          </p:cNvGraphicFramePr>
          <p:nvPr/>
        </p:nvGraphicFramePr>
        <p:xfrm>
          <a:off x="107950" y="44450"/>
          <a:ext cx="9036050" cy="5762626"/>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بولس ان يوحنا عمد بمعمودية التوبة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Alors Paul dit : Jean a baptisé du baptême de repentance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Paul said, John indeed baptized with a baptism of repentance,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6448" name="Group 32"/>
          <p:cNvGraphicFramePr>
            <a:graphicFrameLocks noGrp="1"/>
          </p:cNvGraphicFramePr>
          <p:nvPr/>
        </p:nvGraphicFramePr>
        <p:xfrm>
          <a:off x="107950" y="44450"/>
          <a:ext cx="9036050" cy="6798565"/>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للشعب ان يؤمنوا بالذي يأتي بعده اي بالمسيح يسوع.</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ولما وضع بولس يديه عليهم حل الروح القدس عليهم فطفقوا يتكلمون بلغات ويتنبأون.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disait au peuple de croire en celui qui venait après lui, c’est–à–dire en Jésus.5  Sur ces paroles, ils furent baptisés au nom du Seigneur Jésus.6  Paul leur imposa les mains, et le Saint–Esprit vint sur eux ; ils se mirent à parler en langues et à prophétiser.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to the people that they should believe on Him who would come after him, that is, on Christ Jesus.''5 When they heard this, they were baptized in the name of the Lord Jesus. 6 And when Paul had laid hands on them, the Holy Spirit came upon them, and they spoke with tongues and prophesied.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928" name="Group 48"/>
          <p:cNvGraphicFramePr>
            <a:graphicFrameLocks noGrp="1"/>
          </p:cNvGraphicFramePr>
          <p:nvPr/>
        </p:nvGraphicFramePr>
        <p:xfrm>
          <a:off x="34925" y="44450"/>
          <a:ext cx="9109075" cy="6027168"/>
        </p:xfrm>
        <a:graphic>
          <a:graphicData uri="http://schemas.openxmlformats.org/drawingml/2006/table">
            <a:tbl>
              <a:tblPr rtl="1"/>
              <a:tblGrid>
                <a:gridCol w="428466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118:26 &amp; 28</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مبارك الآتي باسم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باركناكم من بيت الرب</a:t>
                      </a:r>
                      <a:r>
                        <a:rPr kumimoji="0" lang="ar-EG"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الهي انت فاحمدك الهي فارفعك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118:26 &amp; 28</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 soit celui qui vient au nom de l’Éternel ! Nous vous bénissons de la maison de l’Éternel.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28 Tu es mon Dieu, et je te célébrerai ; Mon Dieu ! je t’exalterai.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118:26 &amp;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Blessed is he who comes in the name of the LORD! We have blessed you from the house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You are my God, and I will praise You; you are my God, I will exalt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6929" name="Rectangle 49"/>
          <p:cNvSpPr>
            <a:spLocks noGrp="1" noChangeArrowheads="1"/>
          </p:cNvSpPr>
          <p:nvPr>
            <p:ph type="ctrTitle"/>
          </p:nvPr>
        </p:nvSpPr>
        <p:spPr/>
        <p:txBody>
          <a:bodyPr/>
          <a:lstStyle/>
          <a:p>
            <a:r>
              <a:rPr lang="en-US" sz="1000" dirty="0"/>
              <a:t>11pg</a:t>
            </a:r>
          </a:p>
        </p:txBody>
      </p:sp>
      <p:sp>
        <p:nvSpPr>
          <p:cNvPr id="4" name="Text Box 29">
            <a:hlinkClick r:id="" action="ppaction://macro?name=LetThemExaltHimForBishop"/>
          </p:cNvPr>
          <p:cNvSpPr txBox="1">
            <a:spLocks noChangeArrowheads="1"/>
          </p:cNvSpPr>
          <p:nvPr/>
        </p:nvSpPr>
        <p:spPr bwMode="auto">
          <a:xfrm>
            <a:off x="7143768" y="535782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963" name="Group 59"/>
          <p:cNvGraphicFramePr>
            <a:graphicFrameLocks noGrp="1"/>
          </p:cNvGraphicFramePr>
          <p:nvPr/>
        </p:nvGraphicFramePr>
        <p:xfrm>
          <a:off x="107950" y="44450"/>
          <a:ext cx="9036050" cy="674040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a:t>
                      </a:r>
                      <a:r>
                        <a:rPr kumimoji="0" lang="en-US" sz="3200" b="0" i="0" u="sng" strike="noStrike" cap="none" normalizeH="0" baseline="0">
                          <a:ln>
                            <a:noFill/>
                          </a:ln>
                          <a:solidFill>
                            <a:srgbClr val="FF9933"/>
                          </a:solidFill>
                          <a:effectLst/>
                          <a:latin typeface="Arial" charset="0"/>
                          <a:cs typeface="Arial" charset="0"/>
                        </a:rPr>
                        <a:t>1:18-34</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الله لم يره احد قط.الابن الوحيد الذي هو في حضن الآب هو خبّر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وهذه هي شهادة يوحنا حين ارسل اليهود من اورشليم كهنة ولاويين ليسألوه من انت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1:18-34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Personne n’a jamais vu Dieu ; Dieu (le Fils) unique, qui est dans le sein du Père, lui, l’a fait connaître.19  Voici le témoignage de Jean, lorsque les Juifs envoyèrent de Jérusalem des sacrificateurs et des Lévites pour lui demander: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1:18-34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 one has seen God at any time. The only begotten Son, who is in the bosom of the Father, He has declared Him. 19 Now this is the testimony of John, when the Jews sent priests and Levites from Jerusalem to ask him, Who are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7964" name="Rectangle 60"/>
          <p:cNvSpPr>
            <a:spLocks noGrp="1" noChangeArrowheads="1"/>
          </p:cNvSpPr>
          <p:nvPr>
            <p:ph type="ctrTitle"/>
          </p:nvPr>
        </p:nvSpPr>
        <p:spPr/>
        <p:txBody>
          <a:bodyPr/>
          <a:lstStyle/>
          <a:p>
            <a:r>
              <a:rPr lang="en-US" sz="1000" dirty="0"/>
              <a:t>11g</a:t>
            </a:r>
          </a:p>
        </p:txBody>
      </p:sp>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976" name="Group 48"/>
          <p:cNvGraphicFramePr>
            <a:graphicFrameLocks noGrp="1"/>
          </p:cNvGraphicFramePr>
          <p:nvPr/>
        </p:nvGraphicFramePr>
        <p:xfrm>
          <a:off x="107950" y="115888"/>
          <a:ext cx="892810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فاعترف ولم ينكر واقرّ اني لست انا المسيح.  فسألوه اذا ماذا.ايليا انت.فقال لست انا.النبي انت.فاجاب لا.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Toi, qui es–tu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confessa sans le nier, il confessa : Moi, je ne suis pas le Christ. 21 Et ils lui demandèrent : Quoi donc ? Es–tu Élie ? Et il dit : Je ne le suis pas. Es–tu le prophète ? Et il répondit : Non.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confessed, and did not deny, but confessed, I am not the Christ.'' 21 And they asked him, What then? Are you Elijah?'' He said, I am not.'' Are you the Prophet?'' And he answered, No.''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990" name="Group 38"/>
          <p:cNvGraphicFramePr>
            <a:graphicFrameLocks noGrp="1"/>
          </p:cNvGraphicFramePr>
          <p:nvPr/>
        </p:nvGraphicFramePr>
        <p:xfrm>
          <a:off x="107950" y="115888"/>
          <a:ext cx="9036050" cy="601815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له من انت لنعطي جوابا للذين ارسلونا.ماذا تقول عن نفسك. قال انا صوت صارخ في البرية قوّموا طريق الرب كما قال اشعياء النبي.</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lui dirent alors : Qui es–tu ? afin que nous donnions une réponse à ceux qui nous ont envoyés ; que dis–tu de toi–même? 23 Il dit : Je suis la voix de celui qui crie dans le désert : Rendez droit le chemin du Seigneur, comme a dit le prophète Ésaie.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they said to him, Who are you, that we may give an answer to those who sent us? What do you say about yourself?'' 23 He said: I am "The voice of one crying in the wilderness: Make straight the way of the Lord,'' 'as the prophet Isaiah said.''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7470" name="Group 30"/>
          <p:cNvGraphicFramePr>
            <a:graphicFrameLocks noGrp="1"/>
          </p:cNvGraphicFramePr>
          <p:nvPr/>
        </p:nvGraphicFramePr>
        <p:xfrm>
          <a:off x="107950" y="115888"/>
          <a:ext cx="9036050" cy="677088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المرسلون من الفريسيين. فسألوه وقالوا له فما بالك تعمّد ان كنت لست المسيح ولا ايليا ولا النبي. اجابهم يوحنا قائلا انا اعمد بماء.ولكن في وسطكم قائم الذي لستم تعرفونه.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Ceux qui avaient été envoyés étaient des Pharisiens. 25 Ils l’interrogèrent et lui dirent : Pourquoi donc baptises–tu, si tu n’es pas le Christ, ni Élie, ni le prophète ? Jean leur répondit : 26 Moi, je baptise dans l’eau ; au milieu de vous, il en est un que vous ne connaissez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those who were sent were from the Pharisees. 25 And they asked him, saying, Why then do you baptize if you are not the Christ, nor Elijah, nor the Prophet?'' 26 John answered them, saying, I baptize with water, but there stands One among you whom you do not know.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8496" name="Group 32"/>
          <p:cNvGraphicFramePr>
            <a:graphicFrameLocks noGrp="1"/>
          </p:cNvGraphicFramePr>
          <p:nvPr/>
        </p:nvGraphicFramePr>
        <p:xfrm>
          <a:off x="107950" y="115888"/>
          <a:ext cx="9036050" cy="5907088"/>
        </p:xfrm>
        <a:graphic>
          <a:graphicData uri="http://schemas.openxmlformats.org/drawingml/2006/table">
            <a:tbl>
              <a:tblPr rtl="1"/>
              <a:tblGrid>
                <a:gridCol w="3995737">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يأتي بعدي الذي صار قدامي الذي لست بمستحق ان احل سيور حذائه. هذا كان في بيت عبرة في عبر الاردن حيث كان يوحنا يعمد</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qui vient après moi ;  je ne suis pas digne de délier la courroie de sa sandale. 28 Cela se passait à Béthanie, au–delà du Jourdain, où Jean baptisait.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It is He who, coming after me, is preferred before me, whose sandal strap I am not worthy to loose.'' 28 These things were done in Bethabara beyond the Jordan, where John was baptizing.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9511" name="Group 23"/>
          <p:cNvGraphicFramePr>
            <a:graphicFrameLocks noGrp="1"/>
          </p:cNvGraphicFramePr>
          <p:nvPr/>
        </p:nvGraphicFramePr>
        <p:xfrm>
          <a:off x="107950" y="115888"/>
          <a:ext cx="9036050" cy="590708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الغد نظر يوحنا يسوع مقبلا اليه فقال هوذا حمل الله الذي يرفع خطية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الذي قلت عنه يأتي بعدي رجل صار قدامي لانه كان قبلي.</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 lendemain, il vit Jésus venir à lui et dit : Voici l’Agneau de Dieu, qui ôte le péché du monde. 30 C’est celui dont j’ai dit : Après moi vient un homme qui m’a précédé, car il était avant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next day John saw Jesus coming toward him, and said, Behold! The Lamb of God who takes away the sin of the world! 30 This is He of whom I said, "After me comes a Man who is preferred before me, for He was before 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60532" name="Group 20"/>
          <p:cNvGraphicFramePr>
            <a:graphicFrameLocks noGrp="1"/>
          </p:cNvGraphicFramePr>
          <p:nvPr/>
        </p:nvGraphicFramePr>
        <p:xfrm>
          <a:off x="107950" y="115888"/>
          <a:ext cx="9036050" cy="590708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لم اكن اعرفه.لكن ليظهر لاسرائيل لذلك جئت اعمد بالماء. وشهد يوحنا قائلا اني قد رأيت الروح نازلا مثل حمامة من السماء فاستقر عليه</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et moi, je ne le connaissais pas, mais, afin qu’il soit manifesté à Israël, je suis venu baptiser d’eau.32 Jean rendit ce témoignage : J’ai vu l’Esprit descendre du ciel comme une colombe et demeurer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I did not know Him; but that He should be revealed to Israel, therefore I came baptizing with water. 32 And John bore witness, saying, I saw the Spirit descending from heaven like a dove, and He remained upon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086" name="Group 38"/>
          <p:cNvGraphicFramePr>
            <a:graphicFrameLocks noGrp="1"/>
          </p:cNvGraphicFramePr>
          <p:nvPr/>
        </p:nvGraphicFramePr>
        <p:xfrm>
          <a:off x="34925" y="44450"/>
          <a:ext cx="9074150" cy="635635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لم اكن اعرفه.لكن الذي ارسلني لاعمد بالماء ذاك قال لي الذي ترى الروح نازلا ومستقرا عليه فهذا هو الذي يعمد بالروح القدس. وانا قد رأيت وشهدت ان هذا هو ابن الله</a:t>
                      </a:r>
                      <a:r>
                        <a:rPr kumimoji="0" lang="en-US" sz="3200" b="0" i="0" u="none" strike="noStrike" cap="none" normalizeH="0" baseline="0">
                          <a:ln>
                            <a:noFill/>
                          </a:ln>
                          <a:solidFill>
                            <a:srgbClr val="FF9900"/>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et moi, je ne le connaissais pas, mais celui qui m’a envoyé baptiser d’eau m’a dit : Celui sur qui tu verras l’Esprit descendre et demeurer, c’est lui qui baptise d’Esprit Saint.34 Et moi, j’ai vu et j’ai rendu témoignage que c’est lui le Fils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I did not know Him, but He who sent me to baptize with water said to me, Upon whom you see the Spirit descending, and remaining on Him, this is He who baptizes with the Holy Spirit.' 34 And I have seen and testified that this is the Son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5"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9529" name="Group 9"/>
          <p:cNvGraphicFramePr>
            <a:graphicFrameLocks noGrp="1"/>
          </p:cNvGraphicFramePr>
          <p:nvPr/>
        </p:nvGraphicFramePr>
        <p:xfrm>
          <a:off x="323850" y="260350"/>
          <a:ext cx="8496300" cy="509016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331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Post-Epiphany</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260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1605" name="Group 37"/>
          <p:cNvGraphicFramePr>
            <a:graphicFrameLocks noGrp="1"/>
          </p:cNvGraphicFramePr>
          <p:nvPr/>
        </p:nvGraphicFramePr>
        <p:xfrm>
          <a:off x="107950" y="44450"/>
          <a:ext cx="9001125" cy="6539232"/>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Times New Roman" pitchFamily="18" charset="0"/>
                        </a:rPr>
                        <a:t>42:1,6</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كما يشتاق الإيل الى جداول المياه هكذا تشتاق نفسي اليك يا الله.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لذلك اذكرك من ارض الاردن</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Comme une biche soupire après des courants d’eau, Ainsi mon âme soupire après toi, ô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6</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C</a:t>
                      </a:r>
                      <a:r>
                        <a:rPr kumimoji="0" lang="ar-EG" sz="2800" b="0" i="0" u="none" strike="noStrike" cap="none" normalizeH="0" baseline="0" dirty="0">
                          <a:ln>
                            <a:noFill/>
                          </a:ln>
                          <a:solidFill>
                            <a:schemeClr val="bg1"/>
                          </a:solidFill>
                          <a:effectLst/>
                          <a:latin typeface="Arial" charset="0"/>
                          <a:cs typeface="Arial" charset="0"/>
                        </a:rPr>
                        <a:t>’</a:t>
                      </a:r>
                      <a:r>
                        <a:rPr kumimoji="0" lang="fr-FR" sz="2800" b="0" i="0" u="none" strike="noStrike" cap="none" normalizeH="0" baseline="0" dirty="0">
                          <a:ln>
                            <a:noFill/>
                          </a:ln>
                          <a:solidFill>
                            <a:schemeClr val="bg1"/>
                          </a:solidFill>
                          <a:effectLst/>
                          <a:latin typeface="Arial" charset="0"/>
                          <a:cs typeface="Arial" charset="0"/>
                        </a:rPr>
                        <a:t>est pourquoi, je me souviens de toi, depuis le pays du Jourdain,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As the deer pants for the water brooks, so pants my soul for You, O God.</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6 Therefore I will remember You from the land of the Jordan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1606" name="Rectangle 38"/>
          <p:cNvSpPr>
            <a:spLocks noGrp="1" noChangeArrowheads="1"/>
          </p:cNvSpPr>
          <p:nvPr>
            <p:ph type="ctrTitle"/>
          </p:nvPr>
        </p:nvSpPr>
        <p:spPr/>
        <p:txBody>
          <a:bodyPr/>
          <a:lstStyle/>
          <a:p>
            <a:r>
              <a:rPr lang="en-US" sz="1000" dirty="0"/>
              <a:t>12pv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2628" name="Group 36"/>
          <p:cNvGraphicFramePr>
            <a:graphicFrameLocks noGrp="1"/>
          </p:cNvGraphicFramePr>
          <p:nvPr/>
        </p:nvGraphicFramePr>
        <p:xfrm>
          <a:off x="34925" y="115888"/>
          <a:ext cx="9001125" cy="6122988"/>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( 3 2 :21 – 22 )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اعتمد جميع الشعب اعتمد يسوع ايضا.واذ كان يصلّي انفتحت السماء</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3:21-22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Tandis que tout le peuple se faisait baptiser, Jésus fut aussi baptisé ; et, pendant qu’il priait, le ciel s’ouvrit,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3:21-22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When all the people were baptized, it came to pass that Jesus also was baptized; and while He prayed, the heaven was opened.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2629" name="Rectangle 37"/>
          <p:cNvSpPr>
            <a:spLocks noGrp="1" noChangeArrowheads="1"/>
          </p:cNvSpPr>
          <p:nvPr>
            <p:ph type="ctrTitle"/>
          </p:nvPr>
        </p:nvSpPr>
        <p:spPr/>
        <p:txBody>
          <a:bodyPr/>
          <a:lstStyle/>
          <a:p>
            <a:r>
              <a:rPr lang="en-US" sz="1000"/>
              <a:t>12v</a:t>
            </a:r>
          </a:p>
        </p:txBody>
      </p:sp>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8762" name="Group 26"/>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عليه الروح القدس بهيئة جسمية مثل حمامة وكان صوت من السماء قائلا انت ابني الحبيب بك سررت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l’Esprit Saint descendit sur lui sous une forme corporelle, comme une colombe. Et il vint une voix du ciel : Tu es mon Fils bien–aimé, objet de mon affection.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désert :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 Holy Spirit descended in bodily form like a dove upon Him, and a voice came from heaven which said, You are My beloved Son; in You I am well pleased.”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5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269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805" name="Group 21"/>
          <p:cNvGraphicFramePr>
            <a:graphicFrameLocks noGrp="1"/>
          </p:cNvGraphicFramePr>
          <p:nvPr/>
        </p:nvGraphicFramePr>
        <p:xfrm>
          <a:off x="107950" y="44450"/>
          <a:ext cx="9001125" cy="65532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 </a:t>
                      </a:r>
                      <a:r>
                        <a:rPr kumimoji="0" lang="en-US" sz="3600" b="0" i="0" u="sng" strike="noStrike" cap="none" normalizeH="0" baseline="0" dirty="0">
                          <a:ln>
                            <a:noFill/>
                          </a:ln>
                          <a:solidFill>
                            <a:srgbClr val="FF9933"/>
                          </a:solidFill>
                          <a:effectLst/>
                          <a:latin typeface="Arial" charset="0"/>
                          <a:cs typeface="Arial" charset="0"/>
                        </a:rPr>
                        <a:t> 34:11,5)</a:t>
                      </a:r>
                      <a:r>
                        <a:rPr kumimoji="0" lang="ar-EG" sz="3600" b="0" i="0" u="sng" strike="noStrike" cap="none" normalizeH="0" baseline="0" dirty="0">
                          <a:ln>
                            <a:noFill/>
                          </a:ln>
                          <a:solidFill>
                            <a:srgbClr val="FF9933"/>
                          </a:solidFill>
                          <a:effectLst/>
                          <a:latin typeface="Arial" charset="0"/>
                          <a:cs typeface="Arial" charset="0"/>
                        </a:rPr>
                        <a:t>)</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هلم ايها البنون استمعوا اليّ فاعلّمكم مخافة الرب</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نظروا اليه واستناروا ووجوههم لم تخجل.</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34:11,5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Venez, (mes) fils, </a:t>
                      </a:r>
                      <a:r>
                        <a:rPr kumimoji="0" lang="fr-FR" sz="2800" b="0" i="0" u="none" strike="noStrike" cap="none" normalizeH="0" baseline="0" dirty="0" err="1">
                          <a:ln>
                            <a:noFill/>
                          </a:ln>
                          <a:solidFill>
                            <a:schemeClr val="bg1"/>
                          </a:solidFill>
                          <a:effectLst/>
                          <a:latin typeface="Arial" charset="0"/>
                          <a:cs typeface="Arial" charset="0"/>
                        </a:rPr>
                        <a:t>écoutez–moi</a:t>
                      </a:r>
                      <a:r>
                        <a:rPr kumimoji="0" lang="fr-FR" sz="2800" b="0" i="0" u="none" strike="noStrike" cap="none" normalizeH="0" baseline="0" dirty="0">
                          <a:ln>
                            <a:noFill/>
                          </a:ln>
                          <a:solidFill>
                            <a:schemeClr val="bg1"/>
                          </a:solidFill>
                          <a:effectLst/>
                          <a:latin typeface="Arial" charset="0"/>
                          <a:cs typeface="Arial" charset="0"/>
                        </a:rPr>
                        <a:t> ! Je vous enseignerai la crainte de l’Éternel.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Quand on regarde à lui, on resplendit de joie, Et le visage n’a pas à rougir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34:11,5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Come, you children, listen to me; I will teach you the fear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They looked to Him and were radiant, and their faces were not ashamed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70806" name="Rectangle 22"/>
          <p:cNvSpPr>
            <a:spLocks noGrp="1" noChangeArrowheads="1"/>
          </p:cNvSpPr>
          <p:nvPr>
            <p:ph type="ctrTitle"/>
          </p:nvPr>
        </p:nvSpPr>
        <p:spPr/>
        <p:txBody>
          <a:bodyPr/>
          <a:lstStyle/>
          <a:p>
            <a:r>
              <a:rPr lang="en-US" sz="1000" dirty="0"/>
              <a:t>12pm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1837" name="Group 29"/>
          <p:cNvGraphicFramePr>
            <a:graphicFrameLocks noGrp="1"/>
          </p:cNvGraphicFramePr>
          <p:nvPr/>
        </p:nvGraphicFramePr>
        <p:xfrm>
          <a:off x="34925" y="44450"/>
          <a:ext cx="9109075" cy="6272213"/>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 </a:t>
                      </a:r>
                      <a:r>
                        <a:rPr kumimoji="0" lang="ar-EG" sz="3600" b="0" i="0" u="sng" strike="noStrike" cap="none" normalizeH="0" baseline="0">
                          <a:ln>
                            <a:noFill/>
                          </a:ln>
                          <a:solidFill>
                            <a:srgbClr val="FF9933"/>
                          </a:solidFill>
                          <a:effectLst/>
                          <a:latin typeface="Arial" charset="0"/>
                          <a:cs typeface="Arial" charset="0"/>
                        </a:rPr>
                        <a:t>متى ( 3 : 11 – 17 )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جاء يسوع من الجليل الى الاردن الى يوحنا ليعتمد منه. ولكن يوحنا منعه قائلا انا محتاج ان اعتمد منك وانت تأتي اليّ.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3:13-17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Jésus vint de la Galilée au Jourdain vers Jean, pour être baptisé par lui.14 Mais Jean s’y opposait en disant : C’est moi qui ai besoin d’être baptisé par toi et c’est toi qui viens à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3:13-17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Jesus came from Galilee to John at the Jordan to be baptized by him. 14 And John tried to prevent Him, saying, I need to be baptized by You, and are You coming to 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71838" name="Rectangle 30"/>
          <p:cNvSpPr>
            <a:spLocks noGrp="1" noChangeArrowheads="1"/>
          </p:cNvSpPr>
          <p:nvPr>
            <p:ph type="ctrTitle"/>
          </p:nvPr>
        </p:nvSpPr>
        <p:spPr/>
        <p:txBody>
          <a:bodyPr/>
          <a:lstStyle/>
          <a:p>
            <a:r>
              <a:rPr lang="en-US" sz="1000"/>
              <a:t>12m</a:t>
            </a:r>
          </a:p>
        </p:txBody>
      </p:sp>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2867" name="Group 35"/>
          <p:cNvGraphicFramePr>
            <a:graphicFrameLocks noGrp="1"/>
          </p:cNvGraphicFramePr>
          <p:nvPr/>
        </p:nvGraphicFramePr>
        <p:xfrm>
          <a:off x="107950" y="44450"/>
          <a:ext cx="9036050" cy="6553201"/>
        </p:xfrm>
        <a:graphic>
          <a:graphicData uri="http://schemas.openxmlformats.org/drawingml/2006/table">
            <a:tbl>
              <a:tblPr rtl="1"/>
              <a:tblGrid>
                <a:gridCol w="40671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 اسمح الآن.لانه هكذا يليق بنا ان نكمل كل بر.حينئذ سمح 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اعتمد يسوع صعد للوقت من الماء. واذا السموات قد انفتحت 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Jésus lui répondit : Laisse faire maintenant, car il est convenable que nous accomplissions ainsi toute justice. Alors Jean le laissa faire.16  Aussitôt baptisé, Jésus sortit de l’eau. Et voici : les cieux s’ouvrirent,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Jesus answered and said to him, Permit it to be so now, for thus it is fitting for us to fulfill all righteousness.'' Then he allowed Him. 16 When He had been baptized, Jesus came up immediately from the water; and behold, the heavens were opened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5925" name="Group 21"/>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فرأى روح الله نازلا مثل حمامة وآتيا عليه. وصوت من السموات قائلا هذا هو ابني الحبيب الذي به سررت</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vit l’Esprit de Dieu descendre comme une colombe et venir sur lui. 17  Et voici qu’une voix fit entendre des cieux ces paroles : Celui–ci est mon Fils bien–aimé, en qui j’ai mis toute mon affection.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saw the Spirit of God descending like a dove and alighting upon Him. 17 And suddenly a voice came from heaven, saying, This is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6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276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276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276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9018" name="Group 42"/>
          <p:cNvGraphicFramePr>
            <a:graphicFrameLocks noGrp="1"/>
          </p:cNvGraphicFramePr>
          <p:nvPr/>
        </p:nvGraphicFramePr>
        <p:xfrm>
          <a:off x="34925" y="44450"/>
          <a:ext cx="9109075" cy="6391594"/>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إلى أهل </a:t>
                      </a:r>
                      <a:r>
                        <a:rPr kumimoji="0" lang="ar-EG" sz="3200" b="0" i="0" u="sng" strike="noStrike" cap="none" normalizeH="0" baseline="0">
                          <a:ln>
                            <a:noFill/>
                          </a:ln>
                          <a:solidFill>
                            <a:srgbClr val="FF9933"/>
                          </a:solidFill>
                          <a:effectLst/>
                          <a:latin typeface="Arial" charset="0"/>
                          <a:cs typeface="Arial" charset="0"/>
                        </a:rPr>
                        <a:t>أفسس (1 : 1 – 14 )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يسوع المسيح بمشيئة الله الى القديسين الذين في افسس والمؤمنون في المسيح يسوع</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نعمة لكم وسلام من الله ابينا والرب 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1:1-14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apôtre du Christ–Jésus, par la volonté de Dieu, aux saints et fidèles en Christ–Jésus qui sont à Éphèse :2 Que la grâce et la paix vous soient données de la part de Dieu notre Père et du Seigneur Jésus–Christ.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1:1-14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an apostle of Jesus Christ by the will of God, To the saints who are in Ephesus, and faithful in Christ Jesus: 2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79019" name="Rectangle 43"/>
          <p:cNvSpPr>
            <a:spLocks noGrp="1" noChangeArrowheads="1"/>
          </p:cNvSpPr>
          <p:nvPr>
            <p:ph type="ctrTitle"/>
          </p:nvPr>
        </p:nvSpPr>
        <p:spPr/>
        <p:txBody>
          <a:bodyPr/>
          <a:lstStyle/>
          <a:p>
            <a:r>
              <a:rPr lang="en-US" sz="1000" dirty="0"/>
              <a:t>12p</a:t>
            </a:r>
          </a:p>
        </p:txBody>
      </p:sp>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094" name="Group 14"/>
          <p:cNvGraphicFramePr>
            <a:graphicFrameLocks noGrp="1"/>
          </p:cNvGraphicFramePr>
          <p:nvPr/>
        </p:nvGraphicFramePr>
        <p:xfrm>
          <a:off x="34925" y="44450"/>
          <a:ext cx="9109075" cy="5976938"/>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باركنا بكل بركة روحية في السماويات في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le Dieu et Père de notre Seigneur Jésus–Christ, qui nous a bénis de toute bénédiction spirituelle dans les lieux célestes en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a:t>
                      </a:r>
                      <a:r>
                        <a:rPr kumimoji="0" lang="en-US" sz="2800" b="0" i="0" u="none" strike="noStrike" cap="none" normalizeH="0" baseline="0">
                          <a:ln>
                            <a:noFill/>
                          </a:ln>
                          <a:solidFill>
                            <a:schemeClr val="bg1"/>
                          </a:solidFill>
                          <a:effectLst/>
                          <a:latin typeface="Arial" charset="0"/>
                          <a:cs typeface="Times New Roman" pitchFamily="18" charset="0"/>
                        </a:rPr>
                        <a:t>who has blessed us with every spiritual blessing in the heavenly places in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034" name="Group 34"/>
          <p:cNvGraphicFramePr>
            <a:graphicFrameLocks noGrp="1"/>
          </p:cNvGraphicFramePr>
          <p:nvPr/>
        </p:nvGraphicFramePr>
        <p:xfrm>
          <a:off x="34925" y="115888"/>
          <a:ext cx="9074150" cy="54022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اختارنا فيه قبل تأسيس العالم لنكون قديسين وبلا لوم قدامه في المحبة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اذ سبق فعيّننا للتبني بيسوع المسيح لنفسه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Dieu nous a élus avant la fondation du monde, pour que nous soyons saints et sans défaut devant lui. Dans son amour,5 il nous a prédestinés par Jésus–Christ à être adoptés,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 just as He chose us in Him before the foundation of the world, that we should be holy and without blame before Him in love, 5 having predestined us to adoption as sons by Jesus Christ to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1058" name="Group 34"/>
          <p:cNvGraphicFramePr>
            <a:graphicFrameLocks noGrp="1"/>
          </p:cNvGraphicFramePr>
          <p:nvPr/>
        </p:nvGraphicFramePr>
        <p:xfrm>
          <a:off x="34925" y="44450"/>
          <a:ext cx="9109075" cy="6337301"/>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مسرة مشيئته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لمدح مجد نعمته التي انعم بها علينا في المحبوب</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فيه لنا الفداء بدمه غفران الخطايا حسب غنى نعمته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selon le dessein bienveillant de sa volonté,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pour célébrer la gloire de sa grâce qu’il nous a accordée en son bien–aimé.7 En lui, nous avons la rédemption par son sang, le pardon des péchés selon la richesse de sa grâce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according to the good pleasure of His will, 6 to the praise of the glory of His grace, by which He has made us accepted in the Beloved. 7 In Him we have redemption through His blood, the forgiveness of sins, according to the riches of His grace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2080" name="Group 32"/>
          <p:cNvGraphicFramePr>
            <a:graphicFrameLocks noGrp="1"/>
          </p:cNvGraphicFramePr>
          <p:nvPr/>
        </p:nvGraphicFramePr>
        <p:xfrm>
          <a:off x="34925" y="188913"/>
          <a:ext cx="9109075" cy="576103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اجزلها لنا بكل حكمة وفطنة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اذ عرّفنا بسر مشيئته حسب مسرته التي قصدها في نفسه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Dieu a répandue abondamment sur nous en toute sagesse et intelligence. 9 Il nous a fait connaître le mystère de sa volonté, le dessein bienveillant qu’il s’était proposé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which He made to abound toward us in all wisdom and prudence, 9 having made known to us the mystery of His will, according to His good pleasure which He purposed in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8690" name="Group 18"/>
          <p:cNvGraphicFramePr>
            <a:graphicFrameLocks noGrp="1"/>
          </p:cNvGraphicFramePr>
          <p:nvPr/>
        </p:nvGraphicFramePr>
        <p:xfrm>
          <a:off x="34925" y="44450"/>
          <a:ext cx="9109075" cy="56181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لتدبير ملء الازمنة ليجمع كل شيء في المسيح ما في السموات وما على الارض في ذاك</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pour l’exécuter quand les temps seraient accomplis : réunir sous un seul chef, le Christ, tout ce qui est dans les cieux et ce qui est sur la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10 that in the dispensation of the fullness of the times He might gather together in one all things in Christ, both which are in heaven and which are on earth-- in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6651" name="Group 27"/>
          <p:cNvGraphicFramePr>
            <a:graphicFrameLocks noGrp="1"/>
          </p:cNvGraphicFramePr>
          <p:nvPr/>
        </p:nvGraphicFramePr>
        <p:xfrm>
          <a:off x="34925" y="44450"/>
          <a:ext cx="9109075" cy="677088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فيه ايضا نلنا نصيبا معيّنين سابقا حسب قصد الذي يعمل كل شيء حسب رأي مشيئته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لنكون لمدح مجده نحن الذين قد سبق رجاؤنا في المسيح. الذي فيه ايضا انتم اذ سمعتم كلمة الحق</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En lui, nous avons aussi été mis à part, prédestinés selon le plan de celui qui opère tout selon la décision de sa volonté,12 afin que nous servions à célébrer sa gloire, nous qui d’avance avons espéré en Christ. 13  En lui, vous aussi, après avoir entendu la parole de la vérité,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In Him also we have obtained an inheritance, being predestined according to the purpose of Him who works all things according to the counsel of His will, 12 that we who first trusted in Christ should be to the praise of His glory. 13 In Him you also trusted, after you heard the word of truth,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7672" name="Group 24"/>
          <p:cNvGraphicFramePr>
            <a:graphicFrameLocks noGrp="1"/>
          </p:cNvGraphicFramePr>
          <p:nvPr/>
        </p:nvGraphicFramePr>
        <p:xfrm>
          <a:off x="34925" y="44450"/>
          <a:ext cx="9109075" cy="5959032"/>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انجيل خلاصكم الذي فيه ايضا اذ آمنتم ختمتم بروح الموعد القدوس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عربون ميراثنا لفداء المقتنى لمدح مجده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l’Évangile de votre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lui, vous avez cru et vous avez été scellés du Saint–Esprit qui avait été promis 14 et qui constitue le gage de notre héritage, en vue de la rédemption de ceux que Dieu s’est acquis pour célébrer sa gloire.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the gospel of your salvation; in whom also, having believed, you were sealed with the Holy Spirit of promise, 14 who is the guarantee of our inheritance until the redemption of the purchased possession, to the praise of His glory.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30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40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284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2841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6188" name="Group 44"/>
          <p:cNvGraphicFramePr>
            <a:graphicFrameLocks noGrp="1"/>
          </p:cNvGraphicFramePr>
          <p:nvPr/>
        </p:nvGraphicFramePr>
        <p:xfrm>
          <a:off x="107950" y="44450"/>
          <a:ext cx="9036050" cy="6489130"/>
        </p:xfrm>
        <a:graphic>
          <a:graphicData uri="http://schemas.openxmlformats.org/drawingml/2006/table">
            <a:tbl>
              <a:tblPr rtl="1"/>
              <a:tblGrid>
                <a:gridCol w="5364162">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بطرس الرسول الأولى(3 : 15 – 22 )</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قدسوا الرب الاله في قلوبكم مستعدين دائما لمجاوبة كل من يسألكم عن سبب الرجاء الذي فيكم بوداعة وخوف</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3:15-22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sanctifiez dans vos coeurs Christ le Seigneur ; soyez toujours prêts à vous défendre contre quiconque vous demande raison de l’espérance qui est en vous : mais (faites–le) avec douceur et crainte,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3:15-22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Always be ready to give a defense to everyone who asks you a reason for the hope that is in you, with meekness and fear;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86189" name="Rectangle 45"/>
          <p:cNvSpPr>
            <a:spLocks noGrp="1" noChangeArrowheads="1"/>
          </p:cNvSpPr>
          <p:nvPr>
            <p:ph type="ctrTitle"/>
          </p:nvPr>
        </p:nvSpPr>
        <p:spPr/>
        <p:txBody>
          <a:bodyPr/>
          <a:lstStyle/>
          <a:p>
            <a:r>
              <a:rPr lang="en-US" sz="1000"/>
              <a:t>12c</a:t>
            </a:r>
          </a:p>
        </p:txBody>
      </p:sp>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7203" name="Group 35"/>
          <p:cNvGraphicFramePr>
            <a:graphicFrameLocks noGrp="1"/>
          </p:cNvGraphicFramePr>
          <p:nvPr/>
        </p:nvGraphicFramePr>
        <p:xfrm>
          <a:off x="34925" y="115888"/>
          <a:ext cx="9001125" cy="60895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 لان تألمكم ان شاءت مشيئة الله وانتم صانعون خيرا افضل منه وانتم صانعون شرا.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là même où l’on vous calomnie, ceux qui diffament votre bonne conduite en Christ soient confondus. 17 Mieux vaut souffrir en faisant le bien, si telle est la volonté de Dieu, qu’en faisant le mal.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9718" name="Group 22"/>
          <p:cNvGraphicFramePr>
            <a:graphicFrameLocks noGrp="1"/>
          </p:cNvGraphicFramePr>
          <p:nvPr/>
        </p:nvGraphicFramePr>
        <p:xfrm>
          <a:off x="34925" y="115888"/>
          <a:ext cx="9109075" cy="6234050"/>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المسيح ايضا تألم مرة واحدة من اجل الخطايا البار من اجل الاثمة لكي يقربنا الى الله مماتا في الجسد ولكن محيى في الروح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الذي فيه ايضا ذهب فكرز للارواح التي في السجن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Christ aussi est mort une seule fois pour les péchés, lui juste pour des injustes, afin de vous amener à Dieu. Mis à mort selon la chair, il a été rendu vivant selon l’Esprit.19 Par cet Esprit, il est aussi allé prêcher aux esprits en prison,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19 by whom also He went and preached to the spirits in prison,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8214" name="Group 22"/>
          <p:cNvGraphicFramePr>
            <a:graphicFrameLocks noGrp="1"/>
          </p:cNvGraphicFramePr>
          <p:nvPr/>
        </p:nvGraphicFramePr>
        <p:xfrm>
          <a:off x="34925" y="115888"/>
          <a:ext cx="9109075" cy="6371845"/>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عصت قديما حين كانت اناة الله تنتظر مرة في ايام نوح اذ كان الفلك يبنى الذي فيه خلص قليلون اي ثماني انفس بالماء. الذي مثاله يخلّصنا نحن الآن اي المعمودية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qui avaient été rebelles autrefois, lorsque la patience de Dieu se prolongeait, aux jours où Noé construisait l’arche dans laquelle un petit nombre de personnes, c’est–à–dire huit, furent sauvées à travers l’eau. 21  C’était une figure du baptême qui vous sauve,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who formerly were disobedient, when once the Divine longsuffering waited in the days of Noah, while the ark was being prepared, in which a few, that is, eight souls, were saved through water. 21 There is also an antitype which now saves us baptism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9242" name="Group 26"/>
          <p:cNvGraphicFramePr>
            <a:graphicFrameLocks noGrp="1"/>
          </p:cNvGraphicFramePr>
          <p:nvPr/>
        </p:nvGraphicFramePr>
        <p:xfrm>
          <a:off x="107950" y="115888"/>
          <a:ext cx="90360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ازالة وسخ الجسد بل سؤال ضمير صالح عن الله بقيامة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présent, et par lequel on ne se débarrasse pas de la souillure de la chair, mais qui est la demande (adressée) à Dieu d’une bonne conscience, par la résurrection de Jésus–Christ 22  qui, monté au ciel, est à la droite de Dieu et à qui les anges, les pouvoirs et les puissances ont été soumis.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the removal of the filth of the flesh, but the answer of a good conscience toward God), through the resurrection of Jesus Christ, 22 who has gone into heaven and is at the right hand of God, angels and authorities and powers having been made subject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12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2912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2912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2912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3348" name="Group 36"/>
          <p:cNvGraphicFramePr>
            <a:graphicFrameLocks noGrp="1"/>
          </p:cNvGraphicFramePr>
          <p:nvPr/>
        </p:nvGraphicFramePr>
        <p:xfrm>
          <a:off x="34925" y="44450"/>
          <a:ext cx="9074150" cy="66446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الأطهار(8:26-39)</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 ملاك الرب كلم فيلبس قائلا قم واذهب نحو الجنوب على الطريق المنحدرة من اورشليم الى غزة التي هي برية. فقام وذهب</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واذا رجل حبشي خصي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8:26-39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Un ange du Seigneur adressa la parole à Philippe : Lève–toi et va du côté du midi, sur le chemin qui descend de Jérusalem à Gaza, celui qui est désert. Il se leva et partit. 27 Et voici, un Éthiopien,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8:26-39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Now an angel of the Lord spoke to Philip, saying, Arise and go toward the south along the road which goes down from Jerusalem to Gaza.'' This is desert. 27 So he arose and went. And behold, a man of Ethiopia,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93349" name="Rectangle 37"/>
          <p:cNvSpPr>
            <a:spLocks noGrp="1" noChangeArrowheads="1"/>
          </p:cNvSpPr>
          <p:nvPr>
            <p:ph type="ctrTitle"/>
          </p:nvPr>
        </p:nvSpPr>
        <p:spPr/>
        <p:txBody>
          <a:bodyPr/>
          <a:lstStyle/>
          <a:p>
            <a:r>
              <a:rPr lang="en-US" sz="1000"/>
              <a:t>12a</a:t>
            </a:r>
          </a:p>
        </p:txBody>
      </p:sp>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4362" name="Group 26"/>
          <p:cNvGraphicFramePr>
            <a:graphicFrameLocks noGrp="1"/>
          </p:cNvGraphicFramePr>
          <p:nvPr/>
        </p:nvGraphicFramePr>
        <p:xfrm>
          <a:off x="107950" y="44450"/>
          <a:ext cx="9036050" cy="676656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وزير لكنداكة ملكة الحبشة كان على جميع خزائنها.فهذا كان قد جاء الى اورشليم ليسجد. وكان راجعا وجالسا على مركبته وهو يقرأ النبي اشعياء. فقال الروح لفيلبس تقدم ورافق هذه المركبة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eunuque, haut fonctionnaire de Candace reine d’Éthiopie, et le surintendant de tous ses trésors, était venu à Jérusalem pour adorer,28  et il s’en retournait, assis sur son char, en lisant le prophète Ésaïe. 29  L’Esprit dit à Philippe : Avance, et rejoins ce char.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eunuch of great authority under Candace the queen of the Ethiopians, who had charge of all her treasury, and had come to Jerusalem to worship, 28 was returning. And sitting in his chariot, he was reading Isaiah the prophet. 29 Then the Spirit said to Philip, Go near and overtake this chariot.''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5389" name="Group 29"/>
          <p:cNvGraphicFramePr>
            <a:graphicFrameLocks noGrp="1"/>
          </p:cNvGraphicFramePr>
          <p:nvPr/>
        </p:nvGraphicFramePr>
        <p:xfrm>
          <a:off x="34925" y="44450"/>
          <a:ext cx="9109075" cy="590550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فبادر اليه فيلبس وسمعه يقرأ النبي اشعياء فقال ألعلك تفهم ما انت تقرأ.  فقال كيف يمكنني ان لم يرشدني 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وطلب الى فيلبس ان يصعد ويجلس معه.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Philippe accourut et entendit l’Éthiopien qui lisait le prophète Ésaïe. Il lui dit : Comprends–tu ce que tu lis ? 31 Il répondit : Comment le pourrais–je, si quelqu’un ne me guide ? Et il invita Philippe à monter s’asseoir avec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So Philip ran to him, and heard him reading the prophet Isaiah, and said, Do you understand what you are reading?'' 31 And he said, How can I, unless someone guides me?'' And he asked Philip to come up and sit with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0747" name="Group 27"/>
          <p:cNvGraphicFramePr>
            <a:graphicFrameLocks noGrp="1"/>
          </p:cNvGraphicFramePr>
          <p:nvPr/>
        </p:nvGraphicFramePr>
        <p:xfrm>
          <a:off x="34925" y="44450"/>
          <a:ext cx="9109075"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فصل الكتاب الذي كان يقرأه فكان هذا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مثل شاة سيق الى الذبح ومثل خروف صامت امام الذي يجزه هكذا لم يفتح فاه. في تواضعه انتزع قضاؤه وجيله من يخبر به لان حياته تنتزع من الارض.</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Le passage de l’Écriture qu’il lisait était celui–ci : Il a été mené comme une brebis à l’abattoir ; Et, comme un agneau muet devant celui qui le tond, Il n’ouvre pas la bouche. 33  Dans son humiliation, son droit a été supprimé, Et sa génération, qui la racontera ? Car sa vie est supprimée de la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The place in the Scripture which he read was this: He was led as a sheep to the slaughter; and as a lamb before its shearer is silent, so He opened not His mouth. 33 In His humiliation His justice was taken away, and who will declare His generation? For His life is taken from the earth.''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1783" name="Group 39"/>
          <p:cNvGraphicFramePr>
            <a:graphicFrameLocks noGrp="1"/>
          </p:cNvGraphicFramePr>
          <p:nvPr/>
        </p:nvGraphicFramePr>
        <p:xfrm>
          <a:off x="34925" y="44450"/>
          <a:ext cx="9109075" cy="6904992"/>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الخصي فيلبس وقال اطلب اليك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عن من يقول النبي هذا.عن نفسه ام عن واحد آخر.ففتح فيلبس فاه وابتدأ من هذا الكتاب فبشره بيسوع</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وفيما هما سائران في الطريق اقبلا على 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الخصي هوذا ماء.</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L’eunuque prit la parole et dit à Philippe : Je te prie, de qui le prophète dit–il cela ? De lui–même, ou de quelque autre ?35 Alors Philippe ouvrit la bouche et, commençant par ce texte, lui annonça la bonne nouvelle de Jésus. 36  Comme ils continuaient leur chemin, ils arrivèrent à un point d’eau.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So the eunuch answered Philip and said, I ask you, of whom does the prophet say this, of himself or of some other man?'' 35 Then Philip opened his mouth, and beginning at this Scripture, preached Jesus to him. 36 Now as they went down the road, they came to some water.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2795" name="Group 27"/>
          <p:cNvGraphicFramePr>
            <a:graphicFrameLocks noGrp="1"/>
          </p:cNvGraphicFramePr>
          <p:nvPr/>
        </p:nvGraphicFramePr>
        <p:xfrm>
          <a:off x="34925" y="44450"/>
          <a:ext cx="9109075" cy="6770880"/>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يمنع ان اعتمد.فقال فيلبس ان كنت تؤمن من كل قلبك يجوز</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فاجاب وقال انا اؤمن‏ ان يسوع المسيح هو ابن الله. فامر ان تقف المركبة فنزلا كلاهما الى الماء</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l’eunuque dit : Voici de l’eau ; qu’est–ce qui m’empêche d’être baptisé ?37  Philippe dit : Si tu crois de tout ton coeur, cela est possible. L’eunuque répondit : Je crois que Jésus–Christ est le Fils de Dieu. 38  Il ordonna d’arrêter le char ; tous deux descendirent dans l’eau,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eunuch said, See, here is water. What hinders me from being baptized?'' 37 Then Philip said, If you believe with all your heart, you may.'' And he answered and said, I believe that Jesus Christ is the Son of God.'' 38 So he commanded the chariot to stand still. And both Philip and the eunuch went down into the water,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3817" name="Group 25"/>
          <p:cNvGraphicFramePr>
            <a:graphicFrameLocks noGrp="1"/>
          </p:cNvGraphicFramePr>
          <p:nvPr/>
        </p:nvGraphicFramePr>
        <p:xfrm>
          <a:off x="34925" y="44450"/>
          <a:ext cx="9109075" cy="6049963"/>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فيلبس والخصي فعمده. ولما صعدا من الماء خطف روح الرب فيلبس فلم يبصره الخصي ايضا.وذهب في طريقه فرحا.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Philippe ainsi que l’eunuque, et il le baptisa. 39 Quand ils furent remontés hors de l’eau, l’Esprit du Seigneur enleva Philippe, et l’eunuque ne le vit plus, alors que, joyeux, il poursuivait son chemin.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baptized him. 39 Now when they came up out of the water, the Spirit of the Lord caught Philip away, so that the eunuch saw him no more; and he went on his way rejoicing.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63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74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84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9484" name="Group 28"/>
          <p:cNvGraphicFramePr>
            <a:graphicFrameLocks noGrp="1"/>
          </p:cNvGraphicFramePr>
          <p:nvPr/>
        </p:nvGraphicFramePr>
        <p:xfrm>
          <a:off x="34925" y="44450"/>
          <a:ext cx="9109075" cy="6124704"/>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104:1-2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باركي يا نفسي الرب</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يا رب الهي قد عظمت جدا مجدا وجلالا لبست.</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اللابس النور كثوب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104:1-2</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Mon âme, bénis l’Éternel ! Éternel, mon Dieu, tu es infiniment grand ! Tu es revêtu d’éclat et de magnificence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s’enveloppe de lumière comme d’un manteau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104:1-2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 the LORD, O my soul! O LORD my God, You are very great: You are clothed with honor and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Who cover Yourself with light as with a garment.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99485" name="Rectangle 29"/>
          <p:cNvSpPr>
            <a:spLocks noGrp="1" noChangeArrowheads="1"/>
          </p:cNvSpPr>
          <p:nvPr>
            <p:ph type="ctrTitle"/>
          </p:nvPr>
        </p:nvSpPr>
        <p:spPr/>
        <p:txBody>
          <a:bodyPr/>
          <a:lstStyle/>
          <a:p>
            <a:r>
              <a:rPr lang="en-US" sz="1000" dirty="0"/>
              <a:t>12pg</a:t>
            </a:r>
          </a:p>
        </p:txBody>
      </p:sp>
      <p:sp>
        <p:nvSpPr>
          <p:cNvPr id="4" name="Text Box 29">
            <a:hlinkClick r:id="" action="ppaction://macro?name=LetThemExaltHimForBishop"/>
          </p:cNvPr>
          <p:cNvSpPr txBox="1">
            <a:spLocks noChangeArrowheads="1"/>
          </p:cNvSpPr>
          <p:nvPr/>
        </p:nvSpPr>
        <p:spPr bwMode="auto">
          <a:xfrm>
            <a:off x="7000892"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0514" name="Group 34"/>
          <p:cNvGraphicFramePr>
            <a:graphicFrameLocks noGrp="1"/>
          </p:cNvGraphicFramePr>
          <p:nvPr/>
        </p:nvGraphicFramePr>
        <p:xfrm>
          <a:off x="34925" y="44450"/>
          <a:ext cx="9109075"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1:35 : 51</a:t>
                      </a:r>
                      <a:r>
                        <a:rPr kumimoji="0" lang="ar-EG"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الغد ايضا كان يوحنا واقفا هو واثنان من تلاميذه. فنظر الى يسوع ماشيا فقال هوذا حمل الله. فسمعه التلميذان يتكلم فتبعا يسوع.</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1:35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lendemain, Jean était encore là, avec deux de ses disciples ;36  il regarda Jésus qui passait et dit : Voici l’Agneau de Dieu. 37 Les deux disciples entendirent ces paroles et suivirent Jésus.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1:35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Again, the next day, John stood with two of his disciples. 36 And looking at Jesus as He walked, he said, Behold the Lamb of God!'' 37 The two disciples heard him speak, and they followed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00515" name="Rectangle 35"/>
          <p:cNvSpPr>
            <a:spLocks noGrp="1" noChangeArrowheads="1"/>
          </p:cNvSpPr>
          <p:nvPr>
            <p:ph type="ctrTitle"/>
          </p:nvPr>
        </p:nvSpPr>
        <p:spPr/>
        <p:txBody>
          <a:bodyPr/>
          <a:lstStyle/>
          <a:p>
            <a:r>
              <a:rPr lang="en-US" sz="1000" dirty="0"/>
              <a:t>12g</a:t>
            </a:r>
          </a:p>
        </p:txBody>
      </p:sp>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546" name="Group 42"/>
          <p:cNvGraphicFramePr>
            <a:graphicFrameLocks noGrp="1"/>
          </p:cNvGraphicFramePr>
          <p:nvPr/>
        </p:nvGraphicFramePr>
        <p:xfrm>
          <a:off x="34925" y="115888"/>
          <a:ext cx="9109075" cy="6847080"/>
        </p:xfrm>
        <a:graphic>
          <a:graphicData uri="http://schemas.openxmlformats.org/drawingml/2006/table">
            <a:tbl>
              <a:tblPr rtl="1"/>
              <a:tblGrid>
                <a:gridCol w="414020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يسوع ونظرهما يتبعان فقال لهما ماذا تطلبان.فقالا ربي الذي تفسيره يا معلّم اين تمكث. فقال لهما تعاليا وانظرا.فأتيا ونظرا اين كان يمكث ومكثا عنده ذلك اليوم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وكان نحو الساعة العاشرة.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Jésus se retourna, vit qu’ils le suivaient et leur dit : Que cherchez–vous ? Ils lui dirent : Rabbi  ce qui se traduit : Maître  où demeures tu ?39 Il leur dit : Venez et vous verrez. Il allèrent et virent où il demeurait ; ils demeurèrent auprès de lui ce jour–là. C’était environ la dixième heure.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Then Jesus turned, and seeing them following, said to them, What do you seek?'' They said to Him, Rabbi'' (which is to say, when translated, Teacher), where are You staying? 39 He said to them, Come and see.'' They came and saw where He was staying, and remained with Him that day (now it was about the tenth hour).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2554" name="Group 26"/>
          <p:cNvGraphicFramePr>
            <a:graphicFrameLocks noGrp="1"/>
          </p:cNvGraphicFramePr>
          <p:nvPr/>
        </p:nvGraphicFramePr>
        <p:xfrm>
          <a:off x="107950" y="115888"/>
          <a:ext cx="9036050" cy="6161025"/>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اندراوس اخو سمعان بطرس واحدا من الاثنين اللذين سمعا يوحنا وتبعاه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هذا وجد اولا اخاه سمعان فقال له قد وجدنا مسيا.الذي تفسيره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André, frère de Simon Pierre, était l’un des deux qui avaient entendu les paroles de Jean et qui avaient suivi Jésus. 41 Il trouva d’abord son propre frère Simon et lui dit : Nous avons trouvé le Messie –– ce qui se traduit :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One of the two who heard John speak, and followed Him, was Andrew, Simon Peter's brother. 41 He first found his own brother Simon, and said to him, We have found the Messiah'' (which is translated, the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4844" name="Group 28"/>
          <p:cNvGraphicFramePr>
            <a:graphicFrameLocks noGrp="1"/>
          </p:cNvGraphicFramePr>
          <p:nvPr/>
        </p:nvGraphicFramePr>
        <p:xfrm>
          <a:off x="107950" y="115888"/>
          <a:ext cx="9036050" cy="5917440"/>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به الى يسوع.فنظر اليه يسوع وقال انت سمعان بن يونا.انت تدعى صفا الذي تفسيره بطرس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في الغد اراد يسوع ان يخرج الى الجليل.فوجد فيلبس فقال له اتبعني.</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Il le conduisit vers Jésus. Jésus le regarda et dit : Tu es Simon, fils de Jonas : tu seras appelé Céphas –– ce qui se traduit : Pierre.43  Le lendemain, il voulut se rendre en Galilée, et il trouva Philippe. Jésus lui dit : Suis–moi.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he brought him to Jesus. Now when Jesus looked at him, He said, You are Simon the son of Jonah. You shall be called Cephas'' (which is translated, A Stone). 43 The following day Jesus wanted to go to Galilee, and He found Philip and said to him, Follow 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5878" name="Group 38"/>
          <p:cNvGraphicFramePr>
            <a:graphicFrameLocks noGrp="1"/>
          </p:cNvGraphicFramePr>
          <p:nvPr/>
        </p:nvGraphicFramePr>
        <p:xfrm>
          <a:off x="107950" y="115888"/>
          <a:ext cx="9036050" cy="633888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فيلبس من بيت صيدا من مدينة اندراوس وبطرس. فيلبس وجد نثنائيل وقال له وجدنا الذي كتب عنه موسى في الناموس والانبياء يسوع ابن يوسف الذي من الناصرة.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Philippe était de Bethsaïda, la ville d’André et de Pierre. 45  Philippe trouva Nathanaël et lui dit : Nous avons trouvé celui dont il est parlé dans la loi de Moïse et dans les prophètes, Jésus de Nazareth, fils de Joseph.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Now Philip was from Bethsaida, the city of Andrew and Peter. 45 Philip found Nathanael and said to him, We have found Him of whom Moses in the law, and also the prophets, wrote-- Jesus of Nazareth, the son of Joseph.''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7908" name="Group 20"/>
          <p:cNvGraphicFramePr>
            <a:graphicFrameLocks noGrp="1"/>
          </p:cNvGraphicFramePr>
          <p:nvPr/>
        </p:nvGraphicFramePr>
        <p:xfrm>
          <a:off x="107950" y="115888"/>
          <a:ext cx="9036050" cy="5806378"/>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نثنائيل أمن الناصرة يمكن ان يكون شيء صالح.قال له فيلبس تعال وانظر ورأى يسوع نثنائيل مقبلا اليه فقال عنه هوذا اسرائيلي حقا لا غش فيه.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Nathanaël lui dit : Peut–il venir de Nazareth quelque chose de bon ? 47 Philippe lui dit : Viens et vois. Jésus vit venir à lui Nathanaël et dit de lui: Voici vraiment un Israélite dans lequel il n’y a pas de fraude.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Nathanael said to him, Can anything good come out of Nazareth?'' Philip said to him, Come and see.' 47 Jesus saw Nathanael coming toward Him, and said of him, Behold, an Israelite indeed, in whom is no deceit!''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3575" name="Group 23"/>
          <p:cNvGraphicFramePr>
            <a:graphicFrameLocks noGrp="1"/>
          </p:cNvGraphicFramePr>
          <p:nvPr/>
        </p:nvGraphicFramePr>
        <p:xfrm>
          <a:off x="107950" y="115888"/>
          <a:ext cx="9036050" cy="5546726"/>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نثنائيل من اين تعرفني.اجاب يسوع وقال له.قبل ان دعاك فيلبس وانت تحت التينة رأيتك.</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Nathanaël lui dit : D’où me connais–tu ? Jésus lui répondit : Avant que Philippe t’ait appelé, quand tu étais sous le figuier, je t’avais vu.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Nathanael said to Him, How do You know me?'' Jesus answered and said to him, Before Philip called you, when you were under the fig tree, I saw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6890" name="Group 26"/>
          <p:cNvGraphicFramePr>
            <a:graphicFrameLocks noGrp="1"/>
          </p:cNvGraphicFramePr>
          <p:nvPr/>
        </p:nvGraphicFramePr>
        <p:xfrm>
          <a:off x="107950" y="115888"/>
          <a:ext cx="9036050" cy="6194426"/>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نثنائيل وقال له يا معلّم انت ابن الله.انت ملك اسرائيل. اجاب يسوع وقال له هل آمنت لاني قلت لك اني رأيتك تحت التينة.سوف ترى اعظم من هذا.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Nathanaël reprit : Rabbi, toi tu es le Fils de Dieu, toi tu es le roi d’Israël. 50  Jésus lui répondit : Parce que je t’ai dit que je t’avais vu sous le figuier, tu crois ; tu verras de plus grandes choses que celles–ci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Nathanael answered and said to Him, Rabbi, You are the Son of God! You are the King of Israel!'' 50 Jesus answered and said to him, Because I said to you, "I saw you under the fig tree,' do you believe? You will see greater things than these.''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4602" name="Group 26"/>
          <p:cNvGraphicFramePr>
            <a:graphicFrameLocks noGrp="1"/>
          </p:cNvGraphicFramePr>
          <p:nvPr/>
        </p:nvGraphicFramePr>
        <p:xfrm>
          <a:off x="34925" y="44450"/>
          <a:ext cx="9074150" cy="5689601"/>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الحق الحق اقول لكم من الآن ترون السماء مفتوحة وملائكة الله يصعدون وينزلون على ابن الانسان </a:t>
                      </a:r>
                      <a:r>
                        <a:rPr kumimoji="0" lang="en-US" sz="3200" b="0" i="0" u="none" strike="noStrike" cap="none" normalizeH="0" baseline="0">
                          <a:ln>
                            <a:noFill/>
                          </a:ln>
                          <a:solidFill>
                            <a:srgbClr val="FF9900"/>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En vérité, en vérité, je vous le dis, vous verrez le ciel ouvert, et les anges de Dieu monter et descendre sur le Fils de l’homme.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 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He said to him, Most assuredly, I say to you, hereafter you shall see heaven open, and the angels of God ascending and descending upon the Son of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5603"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8924" name="Group 12"/>
          <p:cNvGraphicFramePr>
            <a:graphicFrameLocks noGrp="1"/>
          </p:cNvGraphicFramePr>
          <p:nvPr/>
        </p:nvGraphicFramePr>
        <p:xfrm>
          <a:off x="323850" y="260350"/>
          <a:ext cx="8496300" cy="630936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331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208338" algn="l"/>
                        </a:tabLst>
                      </a:pPr>
                      <a:r>
                        <a:rPr kumimoji="0" lang="en-US" sz="4000" b="0" i="0" u="none" strike="noStrike" cap="none" normalizeH="0" baseline="0">
                          <a:ln>
                            <a:noFill/>
                          </a:ln>
                          <a:solidFill>
                            <a:srgbClr val="FF9900"/>
                          </a:solidFill>
                          <a:effectLst/>
                          <a:latin typeface="Arial" charset="0"/>
                          <a:cs typeface="Arial" charset="0"/>
                        </a:rPr>
                        <a:t>Thirteenth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r>
                        <a:rPr kumimoji="0" lang="en-US" sz="4000" b="1" i="0" u="none" strike="noStrike" cap="none" normalizeH="0" baseline="0">
                          <a:ln>
                            <a:noFill/>
                          </a:ln>
                          <a:solidFill>
                            <a:srgbClr val="FF9900"/>
                          </a:solidFill>
                          <a:effectLst/>
                          <a:latin typeface="Arial" charset="0"/>
                          <a:cs typeface="Arial" charset="0"/>
                        </a:rPr>
                        <a:t>Commemoration of the Miracle at Cana of Galilee</a:t>
                      </a:r>
                      <a:r>
                        <a:rPr kumimoji="0" lang="ar-EG" sz="4000" b="1"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r>
                        <a:rPr kumimoji="0" lang="ar-EG" sz="4000" b="1" i="0" u="none" strike="noStrike" cap="none" normalizeH="0" baseline="0">
                          <a:ln>
                            <a:noFill/>
                          </a:ln>
                          <a:solidFill>
                            <a:srgbClr val="FF9900"/>
                          </a:solidFill>
                          <a:effectLst/>
                          <a:latin typeface="Arial" charset="0"/>
                          <a:cs typeface="Arial" charset="0"/>
                        </a:rPr>
                        <a:t>اليوم الثالث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r>
                        <a:rPr kumimoji="0" lang="ar-EG" sz="4000" b="1" i="0" u="none" strike="noStrike" cap="none" normalizeH="0" baseline="0">
                          <a:ln>
                            <a:noFill/>
                          </a:ln>
                          <a:solidFill>
                            <a:srgbClr val="FF9900"/>
                          </a:solidFill>
                          <a:effectLst/>
                          <a:latin typeface="Arial" charset="0"/>
                          <a:cs typeface="Arial" charset="0"/>
                        </a:rPr>
                        <a:t>عيد عرس قانا الجليل</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r>
                        <a:rPr kumimoji="0" lang="fr-CA" sz="4000" b="0" i="0" u="none" strike="noStrike" cap="none" normalizeH="0" baseline="0">
                          <a:ln>
                            <a:noFill/>
                          </a:ln>
                          <a:solidFill>
                            <a:srgbClr val="FF9900"/>
                          </a:solidFill>
                          <a:effectLst/>
                          <a:latin typeface="Arial" charset="0"/>
                          <a:cs typeface="Arial" charset="0"/>
                        </a:rPr>
                        <a:t>Troisième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tab pos="3208338" algn="l"/>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06" name="Rectangle 2"/>
          <p:cNvSpPr>
            <a:spLocks noGrp="1" noChangeArrowheads="1"/>
          </p:cNvSpPr>
          <p:nvPr>
            <p:ph type="title"/>
          </p:nvPr>
        </p:nvSpPr>
        <p:spPr/>
        <p:txBody>
          <a:bodyPr/>
          <a:lstStyle/>
          <a:p>
            <a:endParaRPr lang="en-US"/>
          </a:p>
        </p:txBody>
      </p:sp>
      <p:sp>
        <p:nvSpPr>
          <p:cNvPr id="2607107" name="Rectangle 3"/>
          <p:cNvSpPr>
            <a:spLocks noGrp="1" noChangeArrowheads="1"/>
          </p:cNvSpPr>
          <p:nvPr>
            <p:ph type="body" idx="1"/>
          </p:nvPr>
        </p:nvSpPr>
        <p:spPr/>
        <p:txBody>
          <a:bodyPr/>
          <a:lstStyle/>
          <a:p>
            <a:endParaRPr lang="en-US"/>
          </a:p>
        </p:txBody>
      </p:sp>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9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3199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0991" name="Group 31"/>
          <p:cNvGraphicFramePr>
            <a:graphicFrameLocks noGrp="1"/>
          </p:cNvGraphicFramePr>
          <p:nvPr/>
        </p:nvGraphicFramePr>
        <p:xfrm>
          <a:off x="179388" y="44450"/>
          <a:ext cx="8964612" cy="5964874"/>
        </p:xfrm>
        <a:graphic>
          <a:graphicData uri="http://schemas.openxmlformats.org/drawingml/2006/table">
            <a:tbl>
              <a:tblPr rtl="1"/>
              <a:tblGrid>
                <a:gridCol w="5219700">
                  <a:extLst>
                    <a:ext uri="{9D8B030D-6E8A-4147-A177-3AD203B41FA5}">
                      <a16:colId xmlns:a16="http://schemas.microsoft.com/office/drawing/2014/main" val="20000"/>
                    </a:ext>
                  </a:extLst>
                </a:gridCol>
                <a:gridCol w="3744912">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US" sz="3600" b="0" i="0" u="sng" strike="noStrike" cap="none" normalizeH="0" baseline="0">
                          <a:ln>
                            <a:noFill/>
                          </a:ln>
                          <a:solidFill>
                            <a:srgbClr val="FF9933"/>
                          </a:solidFill>
                          <a:effectLst/>
                          <a:latin typeface="Arial" charset="0"/>
                          <a:cs typeface="Times New Roman" pitchFamily="18" charset="0"/>
                        </a:rPr>
                        <a:t>4:7-8</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كثرت حنطتهم وخمرهم. لانك انت يا رب منفردا في طمأنينة تسكّنني</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ar-EG" sz="3200" b="1"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Qu’au temps où abondent leur froment et leur vin nouveau.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ô Éternel ! tu me fais habiter en sécurité.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their grain and wine increased.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0992" name="Rectangle 32"/>
          <p:cNvSpPr>
            <a:spLocks noGrp="1" noChangeArrowheads="1"/>
          </p:cNvSpPr>
          <p:nvPr>
            <p:ph type="ctrTitle"/>
          </p:nvPr>
        </p:nvSpPr>
        <p:spPr/>
        <p:txBody>
          <a:bodyPr/>
          <a:lstStyle/>
          <a:p>
            <a:r>
              <a:rPr lang="en-US" sz="1000" dirty="0"/>
              <a:t>13pv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2021" name="Group 37"/>
          <p:cNvGraphicFramePr>
            <a:graphicFrameLocks noGrp="1"/>
          </p:cNvGraphicFramePr>
          <p:nvPr/>
        </p:nvGraphicFramePr>
        <p:xfrm>
          <a:off x="34925" y="44450"/>
          <a:ext cx="9109075" cy="6803136"/>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( 19 : 1 – 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اكمل يسوع هذا الكلام انتقل من الجليل وجاء الى تخوم اليهودية من عبر الاردن.وتبعته جموع كثيرة فشفاهم هناك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  Lorsque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eut achev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ces discours il partit de la Galil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et se rendit aux confins de la Jud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del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du Jourdain.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  De grandes foules le suivirent, et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il les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came to pass, when Jesus had finished these sayings, that He departed from Galilee and came to the region of Judea beyond the Jordan. 2 And great multitudes followed Him, and He healed them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2022" name="Rectangle 38"/>
          <p:cNvSpPr>
            <a:spLocks noGrp="1" noChangeArrowheads="1"/>
          </p:cNvSpPr>
          <p:nvPr>
            <p:ph type="ctrTitle"/>
          </p:nvPr>
        </p:nvSpPr>
        <p:spPr/>
        <p:txBody>
          <a:bodyPr/>
          <a:lstStyle/>
          <a:p>
            <a:r>
              <a:rPr lang="en-US" sz="1000"/>
              <a:t>13v</a:t>
            </a:r>
          </a:p>
        </p:txBody>
      </p:sp>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7844" name="Group 20"/>
          <p:cNvGraphicFramePr>
            <a:graphicFrameLocks noGrp="1"/>
          </p:cNvGraphicFramePr>
          <p:nvPr/>
        </p:nvGraphicFramePr>
        <p:xfrm>
          <a:off x="34925" y="-26988"/>
          <a:ext cx="9109075" cy="6498336"/>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اليه الفريسيون ليجربوه قائلين له هل يحل للرجل ان يطلّق امرأته لكل سبب.فاجاب وقال لهم أما قرأتم ان الذي خلق من البدء خلقهما ذكرا وانثى</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  Les Pharisiens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et dirent pour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prouver : Est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permis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homme) de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pudier sa femme pour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importe quel motif ?4  Il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avez</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vous pas lu que le Cr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ateur, au commencement, fit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et la femme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Pharisees also came to Him, testing Him, and saying to Him, Is it lawful for a man to divorce his wife for just any reason?'' 4 And He answered and said to them, Have you not read that He who made them at the beginning "made them male and female,'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8870" name="Group 22"/>
          <p:cNvGraphicFramePr>
            <a:graphicFrameLocks noGrp="1"/>
          </p:cNvGraphicFramePr>
          <p:nvPr/>
        </p:nvGraphicFramePr>
        <p:xfrm>
          <a:off x="34925" y="-26988"/>
          <a:ext cx="9109075" cy="6374765"/>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هذا يترك الرجل اباه وامه ويلتصق بامرأته ويكون الاثنان جسدا واحدا.اذا ليسا بعد اثنين بل جسد واحد.فالذي جمعه الله لا يفرقه انسان.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et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dit :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pourquoi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quittera son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sa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attachera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sa femme, et les deux deviendront une seule chair.6  Ainsi ils ne sont plus deux, mais une seule chair. Que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ne 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pare donc pas ce que Dieu a uni.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said, "For this reason a man shall leave his father and mother and be joined to his wife, and the two shall become one flesh'? 6 So then, they are no longer two but one flesh. Therefore what God has joined together, let not man separate.''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9895" name="Group 23"/>
          <p:cNvGraphicFramePr>
            <a:graphicFrameLocks noGrp="1"/>
          </p:cNvGraphicFramePr>
          <p:nvPr/>
        </p:nvGraphicFramePr>
        <p:xfrm>
          <a:off x="34925" y="-26988"/>
          <a:ext cx="9109075" cy="6925056"/>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قالوا له فلماذا اوصى موسى ان يعطى كتاب طلاق فتطلّق. قال لهم ان موسى من اجل قساوة قلوبكم أذن لكم ان تطلّقوا نساءكم.ولكن من البدء لم يكن هكذا.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7  Pourquoi donc, lui dirent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ils, Mo</a:t>
                      </a:r>
                      <a:r>
                        <a:rPr kumimoji="0" lang="fr-FR" sz="2800" b="0" i="0" u="none" strike="noStrike" cap="none" normalizeH="0" baseline="0">
                          <a:ln>
                            <a:noFill/>
                          </a:ln>
                          <a:solidFill>
                            <a:schemeClr val="bg1"/>
                          </a:solidFill>
                          <a:effectLst/>
                          <a:latin typeface="Times New Roman"/>
                          <a:cs typeface="Times New Roman" pitchFamily="18" charset="0"/>
                        </a:rPr>
                        <a:t>ï</a:t>
                      </a:r>
                      <a:r>
                        <a:rPr kumimoji="0" lang="fr-FR" sz="2800" b="0" i="0" u="none" strike="noStrike" cap="none" normalizeH="0" baseline="0">
                          <a:ln>
                            <a:noFill/>
                          </a:ln>
                          <a:solidFill>
                            <a:schemeClr val="bg1"/>
                          </a:solidFill>
                          <a:effectLst/>
                          <a:latin typeface="Arial" charset="0"/>
                          <a:cs typeface="Times New Roman" pitchFamily="18" charset="0"/>
                        </a:rPr>
                        <a:t>se a</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command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donner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femme) un acte de divorce et de (la)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pudier.8  Il leur dit :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cause de la duret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votre coeur que Mo</a:t>
                      </a:r>
                      <a:r>
                        <a:rPr kumimoji="0" lang="fr-FR" sz="2800" b="0" i="0" u="none" strike="noStrike" cap="none" normalizeH="0" baseline="0">
                          <a:ln>
                            <a:noFill/>
                          </a:ln>
                          <a:solidFill>
                            <a:schemeClr val="bg1"/>
                          </a:solidFill>
                          <a:effectLst/>
                          <a:latin typeface="Times New Roman"/>
                          <a:cs typeface="Times New Roman" pitchFamily="18" charset="0"/>
                        </a:rPr>
                        <a:t>ï</a:t>
                      </a:r>
                      <a:r>
                        <a:rPr kumimoji="0" lang="fr-FR" sz="2800" b="0" i="0" u="none" strike="noStrike" cap="none" normalizeH="0" baseline="0">
                          <a:ln>
                            <a:noFill/>
                          </a:ln>
                          <a:solidFill>
                            <a:schemeClr val="bg1"/>
                          </a:solidFill>
                          <a:effectLst/>
                          <a:latin typeface="Arial" charset="0"/>
                          <a:cs typeface="Times New Roman" pitchFamily="18" charset="0"/>
                        </a:rPr>
                        <a:t>se vous a permis de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pudier vos femmes ; au commencement, 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pas ainsi.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They said to Him, Why then did Moses command to give a certificate of divorce, and to put her away?'' 8 He said to them, Moses, because of the hardness of your hearts, permitted you to divorce your wives, but from the beginning it was not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0925" name="Group 29"/>
          <p:cNvGraphicFramePr>
            <a:graphicFrameLocks noGrp="1"/>
          </p:cNvGraphicFramePr>
          <p:nvPr/>
        </p:nvGraphicFramePr>
        <p:xfrm>
          <a:off x="34925" y="-26988"/>
          <a:ext cx="9109075" cy="6512560"/>
        </p:xfrm>
        <a:graphic>
          <a:graphicData uri="http://schemas.openxmlformats.org/drawingml/2006/table">
            <a:tbl>
              <a:tblPr rtl="1"/>
              <a:tblGrid>
                <a:gridCol w="428466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من طلّق امرأته الا بسبب الزنى وتزوج باخرى يزني.والذي يتزوج بمطلّقة يزني. قال له تلاميذه ان كان هكذا امر الرجل مع المرأة فلا يوافق ان يتزوج.</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9  Mais je vous dis : Quiconque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pudie sa femme, sauf pour infid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en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pouse une autre, commet un adult</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re.10  Ses disciples lui dirent : Si telle est la responsabilit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homme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gard de la femme, il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pas avantageux de se marier.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I say to you, whoever divorces his wife, except for sexual immorality, and marries another, commits adultery; and whoever marries her who is divorced commits adultery.'' 10 His disciples said to Him, If such is the case of the man with his wife, it is better not to marry.''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1936" name="Group 16"/>
          <p:cNvGraphicFramePr>
            <a:graphicFrameLocks noGrp="1"/>
          </p:cNvGraphicFramePr>
          <p:nvPr/>
        </p:nvGraphicFramePr>
        <p:xfrm>
          <a:off x="34925" y="-26988"/>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ليس الجميع يقبلون هذا الكلام بل الذين أعطي 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leur répondit : Tous ne comprennent pas cette parole, mais seulement ceux à qui cela est 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He said to them, All cannot accept this saying, but only those to whom it has been given: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3039" name="Group 31"/>
          <p:cNvGraphicFramePr>
            <a:graphicFrameLocks noGrp="1"/>
          </p:cNvGraphicFramePr>
          <p:nvPr/>
        </p:nvGraphicFramePr>
        <p:xfrm>
          <a:off x="107950" y="115888"/>
          <a:ext cx="9001125" cy="67077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يوجد خصيان ولدوا هكذا من بطون امهاتهم.ويوجد خصيان خصاهم الناس.ويوجد خصيان خصوا انفسهم لاجل ملكوت السموات.من استطاع ان يقبل فليقبل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12  Car il y a des eunuques qui le sont 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le sein de leur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 il y en a qui le sont devenus par (la main) des hommes, et il y en a qui se sont rendus eunuques,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cause du royaume des cieux. Que celui qui peut comprendre comprenne.</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there are eunuchs who were born thus from their mother's womb, and there are eunuchs who were made eunuchs by men, and there are eunuchs who have made themselves eunuchs for the kingdom of heaven's sake. He who is able to accept it, let him accept it.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4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3240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5088" name="Group 32"/>
          <p:cNvGraphicFramePr>
            <a:graphicFrameLocks noGrp="1"/>
          </p:cNvGraphicFramePr>
          <p:nvPr/>
        </p:nvGraphicFramePr>
        <p:xfrm>
          <a:off x="107950" y="44450"/>
          <a:ext cx="9001125" cy="662717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 </a:t>
                      </a: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29 : 3 -4 )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وخمر تفرح قلب الانسان لإلماع وجهه اكثر من الزيت وخبز يسند قلب الانسان.</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ما اعظم اعمالك يا رب</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كلها بحكمة صنعت.ملآنة الارض من غناك.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24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104:15 &amp; 24</a:t>
                      </a:r>
                      <a:r>
                        <a:rPr kumimoji="0" lang="en-US" sz="3600" b="0" i="0" u="sng" strike="noStrike" cap="none" normalizeH="0" baseline="0" dirty="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Le vin qui réjouit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de l’homme, Et fait plus que l’huile resplendir son visage,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Que tes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sont en grand nombre, ô Éternel ! Tu les as toutes faites avec sagesse.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Psalms104:15 &amp;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wine that makes glad the heart of man, oil to make his face shine.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O LORD, how manifold are Your works! In wisdom You have made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5089" name="Rectangle 33"/>
          <p:cNvSpPr>
            <a:spLocks noGrp="1" noChangeArrowheads="1"/>
          </p:cNvSpPr>
          <p:nvPr>
            <p:ph type="ctrTitle"/>
          </p:nvPr>
        </p:nvSpPr>
        <p:spPr/>
        <p:txBody>
          <a:bodyPr/>
          <a:lstStyle/>
          <a:p>
            <a:r>
              <a:rPr lang="en-US" sz="1000" dirty="0"/>
              <a:t>13pm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6113" name="Group 33"/>
          <p:cNvGraphicFramePr>
            <a:graphicFrameLocks noGrp="1"/>
          </p:cNvGraphicFramePr>
          <p:nvPr/>
        </p:nvGraphicFramePr>
        <p:xfrm>
          <a:off x="34925" y="44450"/>
          <a:ext cx="9109075" cy="6307329"/>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 </a:t>
                      </a:r>
                      <a:r>
                        <a:rPr kumimoji="0" lang="ar-EG" sz="3600" b="0" i="0" u="sng" strike="noStrike" cap="none" normalizeH="0" baseline="0">
                          <a:ln>
                            <a:noFill/>
                          </a:ln>
                          <a:solidFill>
                            <a:srgbClr val="FF9933"/>
                          </a:solidFill>
                          <a:effectLst/>
                          <a:latin typeface="Arial" charset="0"/>
                          <a:cs typeface="Arial" charset="0"/>
                        </a:rPr>
                        <a:t>متى ( 3 : 11 – 17 )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اليومين خرج من هناك ومضى الى الجليل. لان يسوع نفسه شهد ان ليس لنبي كرامة في وطنه. فلما جاء الى الجليل قبله الجليليون</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 : 43 - 54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Après ces deux jours, Jésus partit de là pour se rendre en Galilée ;44  car il avait témoigné lui–même qu’ &lt;&lt;un prophète n’est pas honoré dans sa propre patrie.45  Lorsqu’il arriva en Galilée, les Galiléens l’accueillirent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4:43-54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after the two days He departed from there and went to Galilee. 44 For Jesus Himself testified that a prophet has no honor in his own country. 45 So when He came to Galilee, the Galileans received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6114" name="Rectangle 34"/>
          <p:cNvSpPr>
            <a:spLocks noGrp="1" noChangeArrowheads="1"/>
          </p:cNvSpPr>
          <p:nvPr>
            <p:ph type="ctrTitle"/>
          </p:nvPr>
        </p:nvSpPr>
        <p:spPr/>
        <p:txBody>
          <a:bodyPr/>
          <a:lstStyle/>
          <a:p>
            <a:r>
              <a:rPr lang="en-US" sz="1000" dirty="0"/>
              <a:t>13m</a:t>
            </a:r>
          </a:p>
        </p:txBody>
      </p:sp>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966" name="Group 22"/>
          <p:cNvGraphicFramePr>
            <a:graphicFrameLocks noGrp="1"/>
          </p:cNvGraphicFramePr>
          <p:nvPr/>
        </p:nvGraphicFramePr>
        <p:xfrm>
          <a:off x="34925" y="44450"/>
          <a:ext cx="9109075" cy="6272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كانوا قد عاينوا كل ما فعل في اورشليم في العيد.لانهم هم ايضا جاءوا الى العيد. فجاء يسوع ايضا الى قانا الجليل حيث صنع الماء خمرا.وكان خادم للملك ابنه مريض في كفرناحوم.</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qu’ils avaient vu tout ce qu’il avait fait à Jérusalem pendant la fête. Car eux aussi étaient allés à la fête.46  Il retourna donc à Cana, en Galilée, où il avait changé l’eau en vin. Il y avait à Capernaüm un officier royal dont le fils était malade.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having seen all the things He did in Jerusalem at the feast; for they also had gone to the feast. 46 So Jesus came again to Cana of Galilee where He had made the water wine. And there was a certain nobleman whose son was sick at Capernaum.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3991" name="Group 23"/>
          <p:cNvGraphicFramePr>
            <a:graphicFrameLocks noGrp="1"/>
          </p:cNvGraphicFramePr>
          <p:nvPr/>
        </p:nvGraphicFramePr>
        <p:xfrm>
          <a:off x="34925" y="44450"/>
          <a:ext cx="9109075" cy="6613844"/>
        </p:xfrm>
        <a:graphic>
          <a:graphicData uri="http://schemas.openxmlformats.org/drawingml/2006/table">
            <a:tbl>
              <a:tblPr rtl="1"/>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اذ سمع ان يسوع قد جاء من اليهودية الى الجليل انطلق اليه وسأله ان ينزل ويشفي ابنه لانه كان مشرفا على الموت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له يسوع لا تؤمنون ان لم تروا آيات وعجائب.</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Il apprit que Jésus était venu de Judée en Galilée, alla vers lui et le pria de descendre et de guérir son fils, qui était près de mourir.48  Jésus lui dit : Si vous ne voyez des miracles et des prodiges, vous ne croirez donc point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When he heard that Jesus had come out of Judea into Galilee, he went to Him and implored Him to come down and heal his son, for he was at the point of death. 48 Then Jesus said to him, Unless you people see signs and wonders, you will by no means believe.''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5019" name="Group 27"/>
          <p:cNvGraphicFramePr>
            <a:graphicFrameLocks noGrp="1"/>
          </p:cNvGraphicFramePr>
          <p:nvPr/>
        </p:nvGraphicFramePr>
        <p:xfrm>
          <a:off x="34925" y="44450"/>
          <a:ext cx="9109075" cy="6798565"/>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خادم الملك يا سيد انزل قبل ان يموت ابني. قال له يسوع اذهب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ابنك حيّ.فآمن الرجل بالكلمة التي قالها له يسوع وذهب. وفيما هو نازل استقبله عبيده واخبروه قائلين ان ابنك حيّ.</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L’officier royal lui dit : Seigneur, descends avant que mon petit enfant ne meure.50  Va, lui dit Jésus, ton fils vit. Cet homme crut à la parole que Jésus lui avait dite et il s’en alla.51  Comme déjà il descendait, ses serviteurs le rencontrèrent et lui dirent que son enfant était en vie.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The nobleman said to Him, Sir, come down before my child dies!'' 50 Jesus said to him, Go your way; your son lives.'' So the man believed the word that Jesus spoke to him, and he went his way. 51 And as he was now going down, his servants met him and told him, saying, Your son lives!''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6036" name="Group 20"/>
          <p:cNvGraphicFramePr>
            <a:graphicFrameLocks noGrp="1"/>
          </p:cNvGraphicFramePr>
          <p:nvPr/>
        </p:nvGraphicFramePr>
        <p:xfrm>
          <a:off x="34925" y="44450"/>
          <a:ext cx="9109075" cy="6587745"/>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فاستخبرهم عن الساعة التي فيها اخذ يتعافى فقالوا له امس في الساعة السابعة تركته الحمى. ففهم الاب انه في تلك الساعة التي قال له فيها يسوع ان ابنك حيّ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فآمن هو وبيته كله.</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Il s’informa auprès d’eux de l’heure à laquelle il s’était trouvé mieux ; et ils lui dirent : Hier, à la septième heure, la fièvre l’a quitté.53  Le père reconnut que c’était à l’heure même où Jésus lui avait dit : Ton fils vit. Et il crut, lui et toute sa maisonnée.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52 Then he inquired of them the hour when he got better. And they said to him, Yesterday at the seventh hour the fever left him.'' 53 So the father knew that it was at the same hour in which Jesus said to him, Your son lives.'' And he himself believed, and his whole household.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7124" name="Group 20"/>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ايضا آية ثانية صنعها يسوع لما جاء من اليهودية الى الجليل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Jésus fit encore ce second miracle après être venu de Judée en Galilée.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This again is the second sign Jesus did when He had come out of Judea into Galilee.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81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3281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3281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3281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0205" name="Group 29"/>
          <p:cNvGraphicFramePr>
            <a:graphicFrameLocks noGrp="1"/>
          </p:cNvGraphicFramePr>
          <p:nvPr/>
        </p:nvGraphicFramePr>
        <p:xfrm>
          <a:off x="34925" y="44450"/>
          <a:ext cx="9109075" cy="5976938"/>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إلى أهل </a:t>
                      </a:r>
                      <a:r>
                        <a:rPr kumimoji="0" lang="ar-EG" sz="3200" b="0" i="0" u="sng" strike="noStrike" cap="none" normalizeH="0" baseline="0">
                          <a:ln>
                            <a:noFill/>
                          </a:ln>
                          <a:solidFill>
                            <a:srgbClr val="FF9933"/>
                          </a:solidFill>
                          <a:effectLst/>
                          <a:latin typeface="Arial" charset="0"/>
                          <a:cs typeface="Arial" charset="0"/>
                        </a:rPr>
                        <a:t>رومية ( 6 : 3 – 16 )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 تجهلون اننا كل من اعتمد ليسوع المسيح اعتمدنا لموته. فدفنا معه بالمعمودية للموت</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6:3-16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Ignorez–vous que nous tous qui avons été baptisés en Christ–Jésus, c’est en sa mort que nous avons été baptisés ?4  Nous avons donc été ensevelis avec lui dans la mort par le baptême,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6:3-16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 Or do you not know that as many of us as were baptized into Christ Jesus were baptized into His death? 4 Therefore we were buried with Him through baptism into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0206" name="Rectangle 30"/>
          <p:cNvSpPr>
            <a:spLocks noGrp="1" noChangeArrowheads="1"/>
          </p:cNvSpPr>
          <p:nvPr>
            <p:ph type="ctrTitle"/>
          </p:nvPr>
        </p:nvSpPr>
        <p:spPr/>
        <p:txBody>
          <a:bodyPr/>
          <a:lstStyle/>
          <a:p>
            <a:r>
              <a:rPr lang="en-US" sz="1000" dirty="0"/>
              <a:t>13p</a:t>
            </a:r>
          </a:p>
        </p:txBody>
      </p:sp>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223" name="Group 23"/>
          <p:cNvGraphicFramePr>
            <a:graphicFrameLocks noGrp="1"/>
          </p:cNvGraphicFramePr>
          <p:nvPr/>
        </p:nvGraphicFramePr>
        <p:xfrm>
          <a:off x="34925" y="44450"/>
          <a:ext cx="9074150" cy="63441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كما أقيم المسيح من الاموات بمجد الآب هكذا نسلك نحن ايضا في جدة الحياة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 ان كنا قد صرنا متحدين معه بشبه موته نصير ايضا بقيامته</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comme Christ est ressuscité d’entre les morts par la gloire du Père, de même nous aussi nous marchions en nouveauté de vie.5 En effet, si nous sommes devenus une même plante avec lui par la conformité à sa mort, nous le serons aussi par la conformité à sa résurrection;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that just as Christ was raised from the dead by the glory of the Father, even so we also should walk in newness of life. 5 For if we have been united together in the likeness of His death, certainly we also shall be in the likeness of His resurrection,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252" name="Group 28"/>
          <p:cNvGraphicFramePr>
            <a:graphicFrameLocks noGrp="1"/>
          </p:cNvGraphicFramePr>
          <p:nvPr/>
        </p:nvGraphicFramePr>
        <p:xfrm>
          <a:off x="34925" y="44450"/>
          <a:ext cx="9109075" cy="6798565"/>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ان انساننا العتيق قد صلب معه ليبطل جسد الخطية كي لا نعود نستعبد ايضا للخطية.لان الذي مات قد تبرأ من 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 كنا قد متنا مع المسيح نؤمن اننا سنحيا ايضا معه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nous savons que notre vieille nature a été crucifiée avec lui, afin que ce corps de péché soit réduit à l’impuissance et que nous ne soyons plus esclaves du péché ;7  car celui qui est mort est quitte du péché.8  Or, si nous sommes morts avec Christ, nous croyons que nous vivrons aussi avec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knowing this, that our old man was crucified with Him, that the body of sin might be done away with, that we should no longer be slaves of sin. 7 For he who has died has been freed from sin. 8 Now if we died with Christ, we believe that we shall also live with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7062" name="Group 22"/>
          <p:cNvGraphicFramePr>
            <a:graphicFrameLocks noGrp="1"/>
          </p:cNvGraphicFramePr>
          <p:nvPr/>
        </p:nvGraphicFramePr>
        <p:xfrm>
          <a:off x="34925" y="-26988"/>
          <a:ext cx="9109075" cy="6769101"/>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 المسيح بعد ما أقيم من الاموات لا يموت ايضا.لا يسود عليه الموت بعد. لان الموت الذي ماته قد ماته للخطية مرة واحدة والحياة التي يحياها فيحياها لله.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sachant que Christ ressuscité d’entre les morts ne meurt plus ; la mort ne domine plus sur lui.10  Car il est mort, et c’est pour le péché qu’il est mort une fois pour toutes, et maintenant qu’il vit, il vit pour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knowing that Christ, having been raised from the dead, dies no more. Death no longer has dominion over Him. 10 For the death that He died, He died to sin once for all; but the life that He lives, He lives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8085" name="Group 21"/>
          <p:cNvGraphicFramePr>
            <a:graphicFrameLocks noGrp="1"/>
          </p:cNvGraphicFramePr>
          <p:nvPr/>
        </p:nvGraphicFramePr>
        <p:xfrm>
          <a:off x="34925" y="44450"/>
          <a:ext cx="9109075" cy="6697663"/>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انتم ايضا احسبوا انفسكم امواتا عن الخطية ولكن احياء لله بالمسيح يسوع ربنا. اذا لا تملكنّ الخطية في جسدكم المائت لكي تطيعوها في شهواته.</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Ainsi vous–mêmes, considérez–vous comme morts au péché, et comme vivants pour Dieu en Christ–Jésus.12  Que le péché ne règne donc pas dans votre corps mortel, et n’obéissez pas à ses convoitises.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Likewise you also, reckon yourselves to be dead indeed to sin, but alive to God in Christ Jesus our Lord. 12 Therefore do not let sin reign in your mortal body, that you should obey it in its lusts.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9122" name="Group 34"/>
          <p:cNvGraphicFramePr>
            <a:graphicFrameLocks noGrp="1"/>
          </p:cNvGraphicFramePr>
          <p:nvPr/>
        </p:nvGraphicFramePr>
        <p:xfrm>
          <a:off x="34925" y="44450"/>
          <a:ext cx="9109075" cy="6920232"/>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تقدموا اعضاءكم آلات اثم للخطية بل قدموا ذواتكم للّه كاحياء من الاموات واعضاءكم آلات بر للّه. فان الخطية لن تسودكم لانكم لستم تحت الناموس بل تحت النعمة</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Ne livrez pas vos membres au péché, comme armes pour l’injustice ; mais livrez–vous vous–mêmes à Dieu, comme des vivants revenus de la mort, et (offrez) à Dieu vos membres, comme armes pour la justice.14  Le péché ne dominera pas sur vous, car vous n’êtes pas sous la loi, mais sous la grâce.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And do not present your members as instruments of unrighteousness to sin, but present yourselves to God as being alive from the dead, and your members as instruments of righteousness to God.14 For sin shall not have dominion over you, for you are not under law but under grace.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0136" name="Group 24"/>
          <p:cNvGraphicFramePr>
            <a:graphicFrameLocks noGrp="1"/>
          </p:cNvGraphicFramePr>
          <p:nvPr/>
        </p:nvGraphicFramePr>
        <p:xfrm>
          <a:off x="34925" y="44450"/>
          <a:ext cx="9109075" cy="6847080"/>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اذا.أنخطئ لاننا لسنا تحت الناموس بل تحت النعمة.حاشا. ألستم تعلمون ان الذي تقدمون ذواتكم له عبيدا للطاعة انتم عبيد للذي تطيعونه اما للخطية للموت او للطاعة للبر.</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Quoi donc ! Pécherions–nous, parce que nous ne sommes pas sous la loi, mais sous la grâce ? Certes non !16  Ne savez–vous pas que si vous vous livrez à quelqu’un comme esclaves pour lui obéir, vous êtes esclaves de celui à qui vous obéissez, soit du péché qui conduit à la mort, soit de l’obéissance qui conduit à la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What then? Shall we sin because we are not under law but under grace? Certainly not! 16 Do you not know that to whom you present yourselves slaves to obey, you are that one's slaves whom you obey, whether of sin leading to death, or of obedience leading to righteousness?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32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42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334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3342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6358" name="Group 38"/>
          <p:cNvGraphicFramePr>
            <a:graphicFrameLocks noGrp="1"/>
          </p:cNvGraphicFramePr>
          <p:nvPr/>
        </p:nvGraphicFramePr>
        <p:xfrm>
          <a:off x="107950" y="44450"/>
          <a:ext cx="9036050" cy="6705600"/>
        </p:xfrm>
        <a:graphic>
          <a:graphicData uri="http://schemas.openxmlformats.org/drawingml/2006/table">
            <a:tbl>
              <a:tblPr rtl="1"/>
              <a:tblGrid>
                <a:gridCol w="5148262">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الكاثوليكون من رسالة يوحنا الرسول الأولى(</a:t>
                      </a:r>
                      <a:r>
                        <a:rPr kumimoji="0" lang="en-US" sz="3200" b="0" i="0" u="sng" strike="noStrike" cap="none" normalizeH="0" baseline="0">
                          <a:ln>
                            <a:noFill/>
                          </a:ln>
                          <a:solidFill>
                            <a:srgbClr val="FF9933"/>
                          </a:solidFill>
                          <a:effectLst/>
                          <a:latin typeface="Arial" charset="0"/>
                          <a:cs typeface="Times New Roman" pitchFamily="18" charset="0"/>
                        </a:rPr>
                        <a:t>2:20-25</a:t>
                      </a:r>
                      <a:r>
                        <a:rPr kumimoji="0" lang="ar-EG" sz="3600" b="0" i="0" u="sng" strike="noStrike" cap="none" normalizeH="0" baseline="0">
                          <a:ln>
                            <a:noFill/>
                          </a:ln>
                          <a:solidFill>
                            <a:srgbClr val="FF9933"/>
                          </a:solidFill>
                          <a:effectLst/>
                          <a:latin typeface="Arial" charset="0"/>
                          <a:cs typeface="Arial" charset="0"/>
                        </a:rPr>
                        <a:t>)</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فلكم مسحة من القدوس وتعلمون كل شيء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لم اكتب اليكم لانكم لستم تعلمون الحق بل لانكم تعلمونه وان كل كذب ليس من 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Jean 2:20-25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Vous–mêmes, vous avez une onction de la part de celui qui est saint, et tous, vous avez la connaissance.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Je vous ai écrit, non parce que vous ne savez pas la vérité, mais parce que vous la savez, et parce qu’aucun mensonge ne vient de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John 2:20-25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you have an anointing from the Holy One, and you know all things. 21 I have not written to you because you do not know the truth, but because you know it, and that no lie is of the truth.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6359" name="Rectangle 39"/>
          <p:cNvSpPr>
            <a:spLocks noGrp="1" noChangeArrowheads="1"/>
          </p:cNvSpPr>
          <p:nvPr>
            <p:ph type="ctrTitle"/>
          </p:nvPr>
        </p:nvSpPr>
        <p:spPr/>
        <p:txBody>
          <a:bodyPr/>
          <a:lstStyle/>
          <a:p>
            <a:r>
              <a:rPr lang="en-US" sz="1000"/>
              <a:t>13c</a:t>
            </a:r>
          </a:p>
        </p:txBody>
      </p:sp>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7364" name="Group 20"/>
          <p:cNvGraphicFramePr>
            <a:graphicFrameLocks noGrp="1"/>
          </p:cNvGraphicFramePr>
          <p:nvPr/>
        </p:nvGraphicFramePr>
        <p:xfrm>
          <a:off x="34925" y="115888"/>
          <a:ext cx="9109075" cy="6315994"/>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الكذاب الا الذي ينكر ان يسوع هو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هذا هو ضد المسيح الذي ينكر الآب والابن. كل من ينكر الابن ليس له الآب ايضا ومن يعترف بالابن فله الآب ايضا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est le menteur, sinon celui qui nie que Jésus est le Christ ? Celui–là est l’antichrist, qui nie le Père et le Fils.23  Quiconque nie le Fils n’a pas non plus le Père ; celui qui confesse le Fils a aussi le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is a liar but he who denies that Jesus is the Christ? He is antichrist who denies the Father and the Son. 23 Whoever denies the Son does not have the Father either; he who acknowledges the Son has the Father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8386" name="Group 18"/>
          <p:cNvGraphicFramePr>
            <a:graphicFrameLocks noGrp="1"/>
          </p:cNvGraphicFramePr>
          <p:nvPr/>
        </p:nvGraphicFramePr>
        <p:xfrm>
          <a:off x="34925" y="115888"/>
          <a:ext cx="9109075" cy="6371845"/>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انتم فما سمعتموه من البدء فليثبت اذا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ثبت فيكم ما سمعتموه من البدء فانتم ايضا تثبتون في الابن وفي الآب. وهذا هو الوعد الذي وعدنا هو به الحياة الابدية</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Pour vous, ce que vous avez entendu dès le commencement doit demeurer en vous. Si ce que vous avez entendu dès le commencement demeure en vous, vous demeurerez, vous aussi, dans le Fils et dans le Père.25  Et voici la promesse qu’il nous a faite :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Therefore let that abide in you which you heard from the beginning. If what you heard from the beginning abides in you, you also will abide in the Son and in the Father. 25 And this is the promise that He has promised us-- eternal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24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342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3424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3424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4543" name="Group 31"/>
          <p:cNvGraphicFramePr>
            <a:graphicFrameLocks noGrp="1"/>
          </p:cNvGraphicFramePr>
          <p:nvPr/>
        </p:nvGraphicFramePr>
        <p:xfrm>
          <a:off x="34925" y="44450"/>
          <a:ext cx="9109075" cy="6376607"/>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33"/>
                          </a:solidFill>
                          <a:effectLst/>
                          <a:latin typeface="Arial" charset="0"/>
                          <a:cs typeface="Arial" charset="0"/>
                        </a:rPr>
                        <a:t>8 : 3 -13 </a:t>
                      </a:r>
                      <a:r>
                        <a:rPr kumimoji="0" lang="ar-EG"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شاول فكان يسطو على الكنيسة وهو يدخل البيوت ويجر رجالا ونساء ويسلمهم الى السجن</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فالذين تشتتوا جالوا مبشرين بالكلمة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8:3 - 13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Or Saul ravageait l’Église ; il pénétrait dans les maisons, en arrachait hommes et femmes et les faisait jeter en prison.4  Ceux donc qui avaient été dispersés allaient de lieu en lieu, en annonçant la bonne nouvelle de la parole.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8:3-13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As for Saul, he made havoc of the church, entering every house, and dragging off men and women, committing them to prison. 4 Therefore those who were scattered went everywhere preaching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44544" name="Rectangle 32"/>
          <p:cNvSpPr>
            <a:spLocks noGrp="1" noChangeArrowheads="1"/>
          </p:cNvSpPr>
          <p:nvPr>
            <p:ph type="ctrTitle"/>
          </p:nvPr>
        </p:nvSpPr>
        <p:spPr/>
        <p:txBody>
          <a:bodyPr/>
          <a:lstStyle/>
          <a:p>
            <a:r>
              <a:rPr lang="en-US" sz="1000"/>
              <a:t>13a</a:t>
            </a:r>
          </a:p>
        </p:txBody>
      </p:sp>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5566" name="Group 30"/>
          <p:cNvGraphicFramePr>
            <a:graphicFrameLocks noGrp="1"/>
          </p:cNvGraphicFramePr>
          <p:nvPr/>
        </p:nvGraphicFramePr>
        <p:xfrm>
          <a:off x="107950" y="44450"/>
          <a:ext cx="9036050" cy="62658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فانحدر فيلبس الى مدينة من السامرة وكان يكرز لهم بالمسيح. وكان الجموع يصغون بنفس واحدة الى ما يقوله فيلبس عند استماعهم ونظرهم الآيات التي صنعها.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Philippe, descendu dans une ville de la Samarie, y prêcha le Christ. 6  Les foules, d’un commun accord, s’attachaient à ce que disait Philippe, en apprenant et voyant les miracles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Philip went down to the city of Samaria and preached Christ to them. 6 And the multitudes with one accord heeded the things spoken by Philip, hearing and seeing the miracles which he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3203" name="Group 19"/>
          <p:cNvGraphicFramePr>
            <a:graphicFrameLocks noGrp="1"/>
          </p:cNvGraphicFramePr>
          <p:nvPr/>
        </p:nvGraphicFramePr>
        <p:xfrm>
          <a:off x="107950" y="44450"/>
          <a:ext cx="9036050" cy="6389434"/>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كثيرين من الذين بهم ارواح نجسة كانت تخرج صارخة بصوت عظيم.وكثيرون من المفلوجين والعرج شفوا. فكان فرح عظيم في تلك المدينة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des esprits impurs sortaient de beaucoup de démoniaques, en criant d’une voix forte, et beaucoup de paralytiques et de boiteux furent guéris. 8  Et il y eut une grande joie dans cette ville.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unclean spirits, crying with a loud voice, came out of many who were possessed; and many who were paralyzed and lame were healed. 8 And there was great joy in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6586" name="Group 26"/>
          <p:cNvGraphicFramePr>
            <a:graphicFrameLocks noGrp="1"/>
          </p:cNvGraphicFramePr>
          <p:nvPr/>
        </p:nvGraphicFramePr>
        <p:xfrm>
          <a:off x="34925" y="44450"/>
          <a:ext cx="9109075" cy="6770880"/>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قبلا في المدينة رجل اسمه سيمون يستعمل السحر ويدهش شعب السامرة قائلا انه شيء عظيم. وكان الجميع يتبعونه من الصغير الى الكبير قائلين هذا هو قوة الله العظيمة.</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 homme du nom de Simon, qui se trouvait déjà auparavant dans la ville, exerçait la magie, provoquait l’étonnement du peuple de la Samarie et se disait quelqu’un de grand.10  Tous, depuis le plus petit jusqu’au plus grand, s’attachaient à lui et disaient : Celui–ci est la puissance de Dieu, appelée la grande.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there was a certain man called Simon, who previously practiced sorcery in the city and astonished the people of Samaria, claiming that he was someone great, 10 to whom they all gave heed, from the least to the greatest, saying, This man is the great power of God.''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1157" name="Group 21"/>
          <p:cNvGraphicFramePr>
            <a:graphicFrameLocks noGrp="1"/>
          </p:cNvGraphicFramePr>
          <p:nvPr/>
        </p:nvGraphicFramePr>
        <p:xfrm>
          <a:off x="34925" y="44450"/>
          <a:ext cx="9109075" cy="634416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يتبعونه لكونهم قد اندهشوا زمانا طويلا بسحره. ولكن لما صدقوا فيلبس وهو يبشر بالامور المختصة بملكوت الله وباسم يسوع المسيح اعتمدوا رجالا ونساء.</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s’attachaient à lui, parce qu’il les avait assez longtemps étonnés par ses procédés magiques.12  Mais, quand ils eurent cru à Philippe, qui leur annonçait la bonne nouvelle du royaume de Dieu et du nom de Jésus–Christ, hommes et femmes se firent baptiser.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they heeded him because he had astonished them with his sorceries for a long time. 12 But when they believed Philip as he preached the things concerning the kingdom of God and the name of Jesus Christ, both men and women were baptized.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174" name="Group 14"/>
          <p:cNvGraphicFramePr>
            <a:graphicFrameLocks noGrp="1"/>
          </p:cNvGraphicFramePr>
          <p:nvPr/>
        </p:nvGraphicFramePr>
        <p:xfrm>
          <a:off x="34925" y="44450"/>
          <a:ext cx="9109075" cy="5689601"/>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وسيمون ايضا نفسه آمن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ولما اعتمد كان يلازم فيلبس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واذ رأى آيات وقوات عظيمة تجرى اندهش</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Simon lui–même crut aussi et, après avoir été baptisé, il ne quittait plus Philippe et voyait avec étonnement les grands signes et miracles qui se produisaient.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Simon himself also believed; and when he was baptized he continued with Philip, and was amazed, seeing the miracles and signs which were done.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75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86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96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0708" name="Group 52"/>
          <p:cNvGraphicFramePr>
            <a:graphicFrameLocks noGrp="1"/>
          </p:cNvGraphicFramePr>
          <p:nvPr/>
        </p:nvGraphicFramePr>
        <p:xfrm>
          <a:off x="34925" y="-26988"/>
          <a:ext cx="9109075" cy="676872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77:14-16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انت الاله الصانع العجائب.عرفت بين الشعوب قوتك. فككت بذراعك شعبك. ابصرتك المياه يا الله ابصرتك المياه ففزعت ارتعدت ايضا اللجج</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fr-CA" sz="32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77:14-16</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C’est toi le Dieu qui opère le miracle ; Tu as parmi les peuples fait reconnaître ta puissance.15 Par ton bras tu as racheté ton peuple, 16 Les eaux t’ont vu, ô Dieu ! Les eaux t’ont vu, elles ont bouillonné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77:14-16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14</a:t>
                      </a:r>
                      <a:r>
                        <a:rPr kumimoji="0" lang="en-US" sz="2800" b="0" i="0" u="none" strike="noStrike" cap="none" normalizeH="0" baseline="0">
                          <a:ln>
                            <a:noFill/>
                          </a:ln>
                          <a:solidFill>
                            <a:schemeClr val="bg1"/>
                          </a:solidFill>
                          <a:effectLst/>
                          <a:latin typeface="Arial" charset="0"/>
                          <a:cs typeface="Arial" charset="0"/>
                        </a:rPr>
                        <a:t> You are the God who does wonders; You have declared Your strength among the peoples.15 You have with Your arm redeemed Your people.16 The waters saw You, O God; the waters saw You, they were afraid.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50709" name="Rectangle 53"/>
          <p:cNvSpPr>
            <a:spLocks noGrp="1" noChangeArrowheads="1"/>
          </p:cNvSpPr>
          <p:nvPr>
            <p:ph type="ctrTitle"/>
          </p:nvPr>
        </p:nvSpPr>
        <p:spPr/>
        <p:txBody>
          <a:bodyPr/>
          <a:lstStyle/>
          <a:p>
            <a:r>
              <a:rPr lang="en-US" sz="1000" dirty="0"/>
              <a:t>13pg</a:t>
            </a:r>
          </a:p>
        </p:txBody>
      </p:sp>
      <p:sp>
        <p:nvSpPr>
          <p:cNvPr id="4" name="Text Box 29">
            <a:hlinkClick r:id="" action="ppaction://macro?name=LetThemExaltHimForBishop"/>
          </p:cNvPr>
          <p:cNvSpPr txBox="1">
            <a:spLocks noChangeArrowheads="1"/>
          </p:cNvSpPr>
          <p:nvPr/>
        </p:nvSpPr>
        <p:spPr bwMode="auto">
          <a:xfrm>
            <a:off x="7215206"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1713" name="Group 33"/>
          <p:cNvGraphicFramePr>
            <a:graphicFrameLocks noGrp="1"/>
          </p:cNvGraphicFramePr>
          <p:nvPr/>
        </p:nvGraphicFramePr>
        <p:xfrm>
          <a:off x="34925" y="44450"/>
          <a:ext cx="9109075" cy="6588000"/>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a:t>
                      </a:r>
                      <a:r>
                        <a:rPr kumimoji="0" lang="en-US" sz="3200" b="0" i="0" u="sng" strike="noStrike" cap="none" normalizeH="0" baseline="0">
                          <a:ln>
                            <a:noFill/>
                          </a:ln>
                          <a:solidFill>
                            <a:srgbClr val="FF9933"/>
                          </a:solidFill>
                          <a:effectLst/>
                          <a:latin typeface="Arial" charset="0"/>
                          <a:cs typeface="Times New Roman" pitchFamily="18" charset="0"/>
                        </a:rPr>
                        <a:t>2:1-11</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الثالث كان عرس في قانا الجليل وكانت ام يسوع هناك.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ودعي ايضا يسوع وتلاميذه الى العرس.</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2:1-11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1Trois jours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il y eut des noces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Cana en Galil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La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2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fut aussi invit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noces, ainsi que ses disciples.3  Comme le vin venait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manquer, la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lui dit : Ils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ont pas de vin.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2:1-11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On the third day there was a wedding in Cana of Galilee, and the mother of Jesus was there. 2 Now both Jesus and His disciples were invited to the wedding. 3 And when they ran out of wine, the mother of Jesus said to Him, They have no wine.''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51714" name="Rectangle 34"/>
          <p:cNvSpPr>
            <a:spLocks noGrp="1" noChangeArrowheads="1"/>
          </p:cNvSpPr>
          <p:nvPr>
            <p:ph type="ctrTitle"/>
          </p:nvPr>
        </p:nvSpPr>
        <p:spPr/>
        <p:txBody>
          <a:bodyPr/>
          <a:lstStyle/>
          <a:p>
            <a:r>
              <a:rPr lang="en-US" sz="1000" dirty="0"/>
              <a:t>13g</a:t>
            </a:r>
          </a:p>
        </p:txBody>
      </p:sp>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730" name="Group 26"/>
          <p:cNvGraphicFramePr>
            <a:graphicFrameLocks noGrp="1"/>
          </p:cNvGraphicFramePr>
          <p:nvPr/>
        </p:nvGraphicFramePr>
        <p:xfrm>
          <a:off x="34925" y="115888"/>
          <a:ext cx="9109075" cy="6366765"/>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فرغت الخمر قالت ام يسوع له ليس لهم خمر. قال لها يسوع ما لي ولك يا امرأة.لم تأت ساعتي بعد.قالت امه للخدام مهما قال لكم فافعلوه.</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lui dit : Femme,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y</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entre toi et moi ? Mon heure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pas encore venue.5  Sa m</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dit aux serviteurs : Faites tout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vous dira.6  Il y avait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six jarres de pierre, destin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aux purifications des Juifs et contenant chacune deux ou trois mesures.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Jesus said to her, Woman, what does your concern have to do with Me? My hour has not yet come.'' 5 His mother said to the servants, Whatever He says to you, do it.'' 6 Now there were set there six waterpots of stone, according to the manner of purification of the Jews, containing twenty or thirty gallons apiece.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3758" name="Group 30"/>
          <p:cNvGraphicFramePr>
            <a:graphicFrameLocks noGrp="1"/>
          </p:cNvGraphicFramePr>
          <p:nvPr/>
        </p:nvGraphicFramePr>
        <p:xfrm>
          <a:off x="34925" y="115888"/>
          <a:ext cx="9109075" cy="64051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ستة اجران من حجارة موضوعة هناك حسب تطهير اليهود يسع كل واحد مطرين او ثلاثة. قال لهم يسوع املأوا الاجران ماء.فملأوها الى فوق.ثم قال لهم استقوا الآن وقدموا الى رئيس المتكإ.فقدموا. فلما ذاق رئيس المتكإ الماء المتحول خمرا</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7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leur dit : Remplissez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eau ces jarres. Et ils les remplirent jusqu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haut.8  Puisez maintenant, leur dit</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et portez</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organisateur du repas. Et ils lui en port</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9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organisateur du repas go</a:t>
                      </a:r>
                      <a:r>
                        <a:rPr kumimoji="0" lang="fr-FR" sz="2800" b="0" i="0" u="none" strike="noStrike" cap="none" normalizeH="0" baseline="0">
                          <a:ln>
                            <a:noFill/>
                          </a:ln>
                          <a:solidFill>
                            <a:schemeClr val="bg1"/>
                          </a:solidFill>
                          <a:effectLst/>
                          <a:latin typeface="Times New Roman"/>
                          <a:cs typeface="Times New Roman" pitchFamily="18" charset="0"/>
                        </a:rPr>
                        <a:t>û</a:t>
                      </a:r>
                      <a:r>
                        <a:rPr kumimoji="0" lang="fr-FR" sz="2800" b="0" i="0" u="none" strike="noStrike" cap="none" normalizeH="0" baseline="0">
                          <a:ln>
                            <a:noFill/>
                          </a:ln>
                          <a:solidFill>
                            <a:schemeClr val="bg1"/>
                          </a:solidFill>
                          <a:effectLst/>
                          <a:latin typeface="Arial" charset="0"/>
                          <a:cs typeface="Times New Roman" pitchFamily="18" charset="0"/>
                        </a:rPr>
                        <a:t>ta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eau chang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en vin ;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Jesus said to them, Fill the waterpots with water.'' And they filled them up to the brim. 8 And He said to them, Draw some out now, and take it to the master of the feast.'' And they took it. 9 When the master of the feast had tasted the water that was made wine,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4783" name="Group 31"/>
          <p:cNvGraphicFramePr>
            <a:graphicFrameLocks noGrp="1"/>
          </p:cNvGraphicFramePr>
          <p:nvPr/>
        </p:nvGraphicFramePr>
        <p:xfrm>
          <a:off x="34925" y="115888"/>
          <a:ext cx="9109075" cy="6831840"/>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يكن يعلم من اين هي.لكن الخدام الذين كانوا قد استقوا الماء علموا.دعا رئيس المتكإ العريس وقال 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كل انسان انما يضع الخمر الجيدة اولا ومتى سكروا فحينئذ الدون.اما انت فقد ابقيت الخمر الجيدة الى الآن.</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il ne savait pas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venait ce vin, tandis que les serviteurs qui avaient puis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eau le savaient ;10  il appela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poux et lui dit : Tout homme sert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le bon vin, puis le moins bon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enivr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 toi, tu as gard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bon vin jusqu</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did not know where it came from (but the servants who had drawn the water knew), the master of the feast called the bridegroom. 10 And he said to him, Every man at the beginning sets out the good wine, and when the guests have well drunk, then the inferior. You have kept the good wine until now!''</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5789" name="Group 13"/>
          <p:cNvGraphicFramePr>
            <a:graphicFrameLocks noGrp="1"/>
          </p:cNvGraphicFramePr>
          <p:nvPr/>
        </p:nvGraphicFramePr>
        <p:xfrm>
          <a:off x="34925" y="44450"/>
          <a:ext cx="9074150" cy="56896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بداية الآيات فعلها يسوع في قانا الجليل واظهر مجده فآمن به تلاميذه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Tel fut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Cana en Galil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le commencement des miracles que fit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Il manifesta sa gloire, et ses disciples crurent en lui.</a:t>
                      </a:r>
                      <a:endParaRPr kumimoji="0" lang="en-US"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This beginning of signs Jesus did in Cana of Galilee, and manifested His glory; and His disciples believed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6803"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7307" name="Group 11"/>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2083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8130"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65:4, 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8141" name="Rectangle 13"/>
          <p:cNvSpPr>
            <a:spLocks noGrp="1" noChangeArrowheads="1"/>
          </p:cNvSpPr>
          <p:nvPr>
            <p:ph type="ctrTitle"/>
          </p:nvPr>
        </p:nvSpPr>
        <p:spPr/>
        <p:txBody>
          <a:bodyPr/>
          <a:lstStyle/>
          <a:p>
            <a:r>
              <a:rPr lang="en-US" sz="1000" dirty="0"/>
              <a:t>14pv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9154"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9165" name="Rectangle 13"/>
          <p:cNvSpPr>
            <a:spLocks noGrp="1" noChangeArrowheads="1"/>
          </p:cNvSpPr>
          <p:nvPr>
            <p:ph type="ctrTitle"/>
          </p:nvPr>
        </p:nvSpPr>
        <p:spPr/>
        <p:txBody>
          <a:bodyPr/>
          <a:lstStyle/>
          <a:p>
            <a:r>
              <a:rPr lang="en-US" sz="1000"/>
              <a:t>14v</a:t>
            </a:r>
          </a:p>
        </p:txBody>
      </p:sp>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0178"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02"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2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6122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3250"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37:17-18, 29</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Les justes possèdent le </a:t>
                      </a:r>
                      <a:r>
                        <a:rPr kumimoji="0" lang="fr-FR" sz="2800" b="0" i="0" u="none" strike="noStrike" cap="none" normalizeH="0" baseline="0" dirty="0" err="1">
                          <a:ln>
                            <a:noFill/>
                          </a:ln>
                          <a:solidFill>
                            <a:schemeClr val="bg1"/>
                          </a:solidFill>
                          <a:effectLst/>
                          <a:latin typeface="Arial" charset="0"/>
                          <a:cs typeface="Arial" charset="0"/>
                        </a:rPr>
                        <a:t>pays,ils</a:t>
                      </a:r>
                      <a:r>
                        <a:rPr kumimoji="0" lang="fr-FR" sz="2800" b="0" i="0" u="none" strike="noStrike" cap="none" normalizeH="0" baseline="0" dirty="0">
                          <a:ln>
                            <a:noFill/>
                          </a:ln>
                          <a:solidFill>
                            <a:schemeClr val="bg1"/>
                          </a:solidFill>
                          <a:effectLst/>
                          <a:latin typeface="Arial" charset="0"/>
                          <a:cs typeface="Arial" charset="0"/>
                        </a:rPr>
                        <a:t> y demeurent toujours,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3261" name="Rectangle 13"/>
          <p:cNvSpPr>
            <a:spLocks noGrp="1" noChangeArrowheads="1"/>
          </p:cNvSpPr>
          <p:nvPr>
            <p:ph type="ctrTitle"/>
          </p:nvPr>
        </p:nvSpPr>
        <p:spPr/>
        <p:txBody>
          <a:bodyPr/>
          <a:lstStyle/>
          <a:p>
            <a:r>
              <a:rPr lang="en-US" sz="1000" dirty="0"/>
              <a:t>14pm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4274"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4285" name="Rectangle 13"/>
          <p:cNvSpPr>
            <a:spLocks noGrp="1" noChangeArrowheads="1"/>
          </p:cNvSpPr>
          <p:nvPr>
            <p:ph type="ctrTitle"/>
          </p:nvPr>
        </p:nvSpPr>
        <p:spPr/>
        <p:txBody>
          <a:bodyPr/>
          <a:lstStyle/>
          <a:p>
            <a:r>
              <a:rPr lang="en-US" sz="1000"/>
              <a:t>14m</a:t>
            </a:r>
          </a:p>
        </p:txBody>
      </p:sp>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5298"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6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16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16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163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8370"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8381" name="Rectangle 13"/>
          <p:cNvSpPr>
            <a:spLocks noGrp="1" noChangeArrowheads="1"/>
          </p:cNvSpPr>
          <p:nvPr>
            <p:ph type="ctrTitle"/>
          </p:nvPr>
        </p:nvSpPr>
        <p:spPr/>
        <p:txBody>
          <a:bodyPr/>
          <a:lstStyle/>
          <a:p>
            <a:r>
              <a:rPr lang="en-US" sz="1000" dirty="0"/>
              <a:t>14p</a:t>
            </a:r>
          </a:p>
        </p:txBody>
      </p:sp>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9394"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0418"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42"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66"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490"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4514"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38"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6562"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7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8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28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286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0658"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0669" name="Rectangle 13"/>
          <p:cNvSpPr>
            <a:spLocks noGrp="1" noChangeArrowheads="1"/>
          </p:cNvSpPr>
          <p:nvPr>
            <p:ph type="ctrTitle"/>
          </p:nvPr>
        </p:nvSpPr>
        <p:spPr/>
        <p:txBody>
          <a:bodyPr/>
          <a:lstStyle/>
          <a:p>
            <a:r>
              <a:rPr lang="en-US" sz="1000"/>
              <a:t>14c</a:t>
            </a:r>
          </a:p>
        </p:txBody>
      </p:sp>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682"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06"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30"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54"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57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68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36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368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368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8850"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8861" name="Rectangle 13"/>
          <p:cNvSpPr>
            <a:spLocks noGrp="1" noChangeArrowheads="1"/>
          </p:cNvSpPr>
          <p:nvPr>
            <p:ph type="ctrTitle"/>
          </p:nvPr>
        </p:nvSpPr>
        <p:spPr/>
        <p:txBody>
          <a:bodyPr/>
          <a:lstStyle/>
          <a:p>
            <a:r>
              <a:rPr lang="en-US" sz="1000"/>
              <a:t>14a</a:t>
            </a:r>
          </a:p>
        </p:txBody>
      </p:sp>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74"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898"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22"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4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70"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4994"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60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70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80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090"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37:30-31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37:30-31</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Dieu est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9101" name="Rectangle 13"/>
          <p:cNvSpPr>
            <a:spLocks noGrp="1" noChangeArrowheads="1"/>
          </p:cNvSpPr>
          <p:nvPr>
            <p:ph type="ctrTitle"/>
          </p:nvPr>
        </p:nvSpPr>
        <p:spPr/>
        <p:txBody>
          <a:bodyPr/>
          <a:lstStyle/>
          <a:p>
            <a:r>
              <a:rPr lang="en-US" sz="1000" dirty="0"/>
              <a:t>14pg</a:t>
            </a:r>
          </a:p>
        </p:txBody>
      </p:sp>
      <p:sp>
        <p:nvSpPr>
          <p:cNvPr id="4" name="Text Box 29">
            <a:hlinkClick r:id="" action="ppaction://macro?name=LetThemExaltHimForBishop"/>
          </p:cNvPr>
          <p:cNvSpPr txBox="1">
            <a:spLocks noChangeArrowheads="1"/>
          </p:cNvSpPr>
          <p:nvPr/>
        </p:nvSpPr>
        <p:spPr bwMode="auto">
          <a:xfrm>
            <a:off x="7143768"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0114"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0125" name="Rectangle 13"/>
          <p:cNvSpPr>
            <a:spLocks noGrp="1" noChangeArrowheads="1"/>
          </p:cNvSpPr>
          <p:nvPr>
            <p:ph type="ctrTitle"/>
          </p:nvPr>
        </p:nvSpPr>
        <p:spPr/>
        <p:txBody>
          <a:bodyPr/>
          <a:lstStyle/>
          <a:p>
            <a:r>
              <a:rPr lang="en-US" sz="1000" dirty="0"/>
              <a:t>14g</a:t>
            </a:r>
          </a:p>
        </p:txBody>
      </p:sp>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1138"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62"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3186"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4210"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5234"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58"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8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61546" name="Group 10"/>
          <p:cNvGraphicFramePr>
            <a:graphicFrameLocks noGrp="1"/>
          </p:cNvGraphicFramePr>
          <p:nvPr/>
        </p:nvGraphicFramePr>
        <p:xfrm>
          <a:off x="539750" y="10525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Quinzième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9625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82"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Arial" charset="0"/>
                        </a:rPr>
                        <a:t>105 : 14 – 15</a:t>
                      </a:r>
                      <a:r>
                        <a:rPr kumimoji="0" lang="ar-EG" sz="3600" b="0" i="0" u="sng" strike="noStrike" cap="none" normalizeH="0" baseline="0" dirty="0">
                          <a:ln>
                            <a:noFill/>
                          </a:ln>
                          <a:solidFill>
                            <a:srgbClr val="FF9933"/>
                          </a:solidFill>
                          <a:effectLst/>
                          <a:latin typeface="Arial" charset="0"/>
                          <a:cs typeface="Arial" charset="0"/>
                        </a:rPr>
                        <a:t>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a:t>
                      </a:r>
                      <a:r>
                        <a:rPr kumimoji="0" lang="fr-FR" sz="3600" b="0" i="0" u="sng" strike="noStrike" cap="none" normalizeH="0" baseline="0" dirty="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7293" name="Rectangle 13"/>
          <p:cNvSpPr>
            <a:spLocks noGrp="1" noChangeArrowheads="1"/>
          </p:cNvSpPr>
          <p:nvPr>
            <p:ph type="ctrTitle"/>
          </p:nvPr>
        </p:nvSpPr>
        <p:spPr/>
        <p:txBody>
          <a:bodyPr/>
          <a:lstStyle/>
          <a:p>
            <a:r>
              <a:rPr lang="en-US" sz="1000" dirty="0"/>
              <a:t>15pv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8317" name="Rectangle 13"/>
          <p:cNvSpPr>
            <a:spLocks noGrp="1" noChangeArrowheads="1"/>
          </p:cNvSpPr>
          <p:nvPr>
            <p:ph type="ctrTitle"/>
          </p:nvPr>
        </p:nvSpPr>
        <p:spPr/>
        <p:txBody>
          <a:bodyPr/>
          <a:lstStyle/>
          <a:p>
            <a:r>
              <a:rPr lang="en-US" sz="1000"/>
              <a:t>15v</a:t>
            </a:r>
          </a:p>
        </p:txBody>
      </p:sp>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9330"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0354"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1378"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402"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26"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4450"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5474"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6498"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dirty="0">
                          <a:ln>
                            <a:noFill/>
                          </a:ln>
                          <a:solidFill>
                            <a:schemeClr val="bg1"/>
                          </a:solidFill>
                          <a:effectLst/>
                          <a:latin typeface="Arial" charset="0"/>
                          <a:cs typeface="Arial" charset="0"/>
                        </a:rPr>
                        <a:t>génération</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7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67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46"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8557" name="Rectangle 13"/>
          <p:cNvSpPr>
            <a:spLocks noGrp="1" noChangeArrowheads="1"/>
          </p:cNvSpPr>
          <p:nvPr>
            <p:ph type="ctrTitle"/>
          </p:nvPr>
        </p:nvSpPr>
        <p:spPr/>
        <p:txBody>
          <a:bodyPr/>
          <a:lstStyle/>
          <a:p>
            <a:r>
              <a:rPr lang="en-US" sz="1000" dirty="0"/>
              <a:t>15pm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70"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9581" name="Rectangle 13"/>
          <p:cNvSpPr>
            <a:spLocks noGrp="1" noChangeArrowheads="1"/>
          </p:cNvSpPr>
          <p:nvPr>
            <p:ph type="ctrTitle"/>
          </p:nvPr>
        </p:nvSpPr>
        <p:spPr/>
        <p:txBody>
          <a:bodyPr/>
          <a:lstStyle/>
          <a:p>
            <a:r>
              <a:rPr lang="en-US" sz="1000"/>
              <a:t>15m</a:t>
            </a:r>
          </a:p>
        </p:txBody>
      </p:sp>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594"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1618"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642"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666"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4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674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74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74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6738"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76749" name="Rectangle 13"/>
          <p:cNvSpPr>
            <a:spLocks noGrp="1" noChangeArrowheads="1"/>
          </p:cNvSpPr>
          <p:nvPr>
            <p:ph type="ctrTitle"/>
          </p:nvPr>
        </p:nvSpPr>
        <p:spPr/>
        <p:txBody>
          <a:bodyPr/>
          <a:lstStyle/>
          <a:p>
            <a:r>
              <a:rPr lang="en-US" sz="1000" dirty="0"/>
              <a:t>15p</a:t>
            </a:r>
          </a:p>
        </p:txBody>
      </p:sp>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62"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86"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9810"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0834"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1858"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39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83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839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54"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5965" name="Rectangle 13"/>
          <p:cNvSpPr>
            <a:spLocks noGrp="1" noChangeArrowheads="1"/>
          </p:cNvSpPr>
          <p:nvPr>
            <p:ph type="ctrTitle"/>
          </p:nvPr>
        </p:nvSpPr>
        <p:spPr/>
        <p:txBody>
          <a:bodyPr/>
          <a:lstStyle/>
          <a:p>
            <a:r>
              <a:rPr lang="en-US" sz="1000"/>
              <a:t>15c</a:t>
            </a:r>
          </a:p>
        </p:txBody>
      </p:sp>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78"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02"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9026"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50"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74"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098"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22"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41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51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95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95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95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18"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7229" name="Rectangle 13"/>
          <p:cNvSpPr>
            <a:spLocks noGrp="1" noChangeArrowheads="1"/>
          </p:cNvSpPr>
          <p:nvPr>
            <p:ph type="ctrTitle"/>
          </p:nvPr>
        </p:nvSpPr>
        <p:spPr/>
        <p:txBody>
          <a:bodyPr/>
          <a:lstStyle/>
          <a:p>
            <a:r>
              <a:rPr lang="en-US" sz="1000"/>
              <a:t>15a</a:t>
            </a:r>
          </a:p>
        </p:txBody>
      </p:sp>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42"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66"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290"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14"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38"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43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54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434"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dirty="0">
                          <a:ln>
                            <a:noFill/>
                          </a:ln>
                          <a:solidFill>
                            <a:schemeClr val="bg1"/>
                          </a:solidFill>
                          <a:effectLst/>
                          <a:latin typeface="Arial" charset="0"/>
                          <a:cs typeface="Arial" charset="0"/>
                        </a:rPr>
                        <a:t>هللويا.</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6445" name="Rectangle 13"/>
          <p:cNvSpPr>
            <a:spLocks noGrp="1" noChangeArrowheads="1"/>
          </p:cNvSpPr>
          <p:nvPr>
            <p:ph type="ctrTitle"/>
          </p:nvPr>
        </p:nvSpPr>
        <p:spPr/>
        <p:txBody>
          <a:bodyPr/>
          <a:lstStyle/>
          <a:p>
            <a:r>
              <a:rPr lang="en-US" sz="1000" dirty="0"/>
              <a:t>15pg</a:t>
            </a:r>
          </a:p>
        </p:txBody>
      </p:sp>
      <p:sp>
        <p:nvSpPr>
          <p:cNvPr id="4" name="Text Box 29">
            <a:hlinkClick r:id="" action="ppaction://macro?name=LetThemExaltHimForBishop"/>
          </p:cNvPr>
          <p:cNvSpPr txBox="1">
            <a:spLocks noChangeArrowheads="1"/>
          </p:cNvSpPr>
          <p:nvPr/>
        </p:nvSpPr>
        <p:spPr bwMode="auto">
          <a:xfrm>
            <a:off x="7143768"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58"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7469" name="Rectangle 13"/>
          <p:cNvSpPr>
            <a:spLocks noGrp="1" noChangeArrowheads="1"/>
          </p:cNvSpPr>
          <p:nvPr>
            <p:ph type="ctrTitle"/>
          </p:nvPr>
        </p:nvSpPr>
        <p:spPr/>
        <p:txBody>
          <a:bodyPr/>
          <a:lstStyle/>
          <a:p>
            <a:r>
              <a:rPr lang="en-US" sz="1000" dirty="0"/>
              <a:t>15g</a:t>
            </a:r>
          </a:p>
        </p:txBody>
      </p:sp>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82"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30"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54"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78"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602"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4626"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5650"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6674"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698"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22"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46"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0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8107" name="Group 11"/>
          <p:cNvGraphicFramePr>
            <a:graphicFrameLocks noGrp="1"/>
          </p:cNvGraphicFramePr>
          <p:nvPr/>
        </p:nvGraphicFramePr>
        <p:xfrm>
          <a:off x="539750" y="981075"/>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Seizième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1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291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70"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a:t>
                      </a:r>
                      <a:r>
                        <a:rPr kumimoji="0" lang="fr-FR" sz="3600" b="0" i="0" u="sng" strike="noStrike" cap="none" normalizeH="0" baseline="0" dirty="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105:14-15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0781" name="Rectangle 13"/>
          <p:cNvSpPr>
            <a:spLocks noGrp="1" noChangeArrowheads="1"/>
          </p:cNvSpPr>
          <p:nvPr>
            <p:ph type="ctrTitle"/>
          </p:nvPr>
        </p:nvSpPr>
        <p:spPr/>
        <p:txBody>
          <a:bodyPr/>
          <a:lstStyle/>
          <a:p>
            <a:r>
              <a:rPr lang="en-US" sz="1000" dirty="0"/>
              <a:t>16pv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794"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1805" name="Rectangle 13"/>
          <p:cNvSpPr>
            <a:spLocks noGrp="1" noChangeArrowheads="1"/>
          </p:cNvSpPr>
          <p:nvPr>
            <p:ph type="ctrTitle"/>
          </p:nvPr>
        </p:nvSpPr>
        <p:spPr/>
        <p:txBody>
          <a:bodyPr/>
          <a:lstStyle/>
          <a:p>
            <a:r>
              <a:rPr lang="en-US" sz="1000"/>
              <a:t>16v</a:t>
            </a:r>
          </a:p>
        </p:txBody>
      </p:sp>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18"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3842"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866"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5890"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14"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38"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8962"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9986"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dirty="0">
                          <a:ln>
                            <a:noFill/>
                          </a:ln>
                          <a:solidFill>
                            <a:schemeClr val="bg1"/>
                          </a:solidFill>
                          <a:effectLst/>
                          <a:latin typeface="Arial" charset="0"/>
                          <a:cs typeface="Arial" charset="0"/>
                        </a:rPr>
                        <a:t>génération</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1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7310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2034"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2045" name="Rectangle 13"/>
          <p:cNvSpPr>
            <a:spLocks noGrp="1" noChangeArrowheads="1"/>
          </p:cNvSpPr>
          <p:nvPr>
            <p:ph type="ctrTitle"/>
          </p:nvPr>
        </p:nvSpPr>
        <p:spPr/>
        <p:txBody>
          <a:bodyPr/>
          <a:lstStyle/>
          <a:p>
            <a:r>
              <a:rPr lang="en-US" sz="1000" dirty="0"/>
              <a:t>16pm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58"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3069" name="Rectangle 13"/>
          <p:cNvSpPr>
            <a:spLocks noGrp="1" noChangeArrowheads="1"/>
          </p:cNvSpPr>
          <p:nvPr>
            <p:ph type="ctrTitle"/>
          </p:nvPr>
        </p:nvSpPr>
        <p:spPr/>
        <p:txBody>
          <a:bodyPr/>
          <a:lstStyle/>
          <a:p>
            <a:r>
              <a:rPr lang="en-US" sz="1000"/>
              <a:t>16m</a:t>
            </a:r>
          </a:p>
        </p:txBody>
      </p:sp>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082"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06"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6130"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7154"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81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7381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381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381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0226"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0237" name="Rectangle 13"/>
          <p:cNvSpPr>
            <a:spLocks noGrp="1" noChangeArrowheads="1"/>
          </p:cNvSpPr>
          <p:nvPr>
            <p:ph type="ctrTitle"/>
          </p:nvPr>
        </p:nvSpPr>
        <p:spPr/>
        <p:txBody>
          <a:bodyPr/>
          <a:lstStyle/>
          <a:p>
            <a:r>
              <a:rPr lang="en-US" sz="1000"/>
              <a:t>16p</a:t>
            </a:r>
          </a:p>
        </p:txBody>
      </p:sp>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1250"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2274"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298"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322"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46"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63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73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47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473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9442"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9453" name="Rectangle 13"/>
          <p:cNvSpPr>
            <a:spLocks noGrp="1" noChangeArrowheads="1"/>
          </p:cNvSpPr>
          <p:nvPr>
            <p:ph type="ctrTitle"/>
          </p:nvPr>
        </p:nvSpPr>
        <p:spPr/>
        <p:txBody>
          <a:bodyPr/>
          <a:lstStyle/>
          <a:p>
            <a:r>
              <a:rPr lang="en-US" sz="1000"/>
              <a:t>16c</a:t>
            </a:r>
          </a:p>
        </p:txBody>
      </p:sp>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0466"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1490"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2514"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3538"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562"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586"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6610"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76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86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586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586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586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0706"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0717" name="Rectangle 13"/>
          <p:cNvSpPr>
            <a:spLocks noGrp="1" noChangeArrowheads="1"/>
          </p:cNvSpPr>
          <p:nvPr>
            <p:ph type="ctrTitle"/>
          </p:nvPr>
        </p:nvSpPr>
        <p:spPr/>
        <p:txBody>
          <a:bodyPr/>
          <a:lstStyle/>
          <a:p>
            <a:r>
              <a:rPr lang="en-US" sz="1000"/>
              <a:t>16a</a:t>
            </a:r>
          </a:p>
        </p:txBody>
      </p:sp>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1730"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2754"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3778"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4802"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826"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68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88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9922"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dirty="0">
                          <a:ln>
                            <a:noFill/>
                          </a:ln>
                          <a:solidFill>
                            <a:schemeClr val="bg1"/>
                          </a:solidFill>
                          <a:effectLst/>
                          <a:latin typeface="Arial" charset="0"/>
                          <a:cs typeface="Arial" charset="0"/>
                        </a:rPr>
                        <a:t>هللويا.</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9933" name="Rectangle 13"/>
          <p:cNvSpPr>
            <a:spLocks noGrp="1" noChangeArrowheads="1"/>
          </p:cNvSpPr>
          <p:nvPr>
            <p:ph type="ctrTitle"/>
          </p:nvPr>
        </p:nvSpPr>
        <p:spPr/>
        <p:txBody>
          <a:bodyPr/>
          <a:lstStyle/>
          <a:p>
            <a:r>
              <a:rPr lang="en-US" sz="1000" dirty="0"/>
              <a:t>16pg</a:t>
            </a:r>
          </a:p>
        </p:txBody>
      </p:sp>
      <p:sp>
        <p:nvSpPr>
          <p:cNvPr id="4" name="Text Box 29">
            <a:hlinkClick r:id="" action="ppaction://macro?name=LetThemExaltHimForBishop"/>
          </p:cNvPr>
          <p:cNvSpPr txBox="1">
            <a:spLocks noChangeArrowheads="1"/>
          </p:cNvSpPr>
          <p:nvPr/>
        </p:nvSpPr>
        <p:spPr bwMode="auto">
          <a:xfrm>
            <a:off x="7143768"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0946"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70957" name="Rectangle 13"/>
          <p:cNvSpPr>
            <a:spLocks noGrp="1" noChangeArrowheads="1"/>
          </p:cNvSpPr>
          <p:nvPr>
            <p:ph type="ctrTitle"/>
          </p:nvPr>
        </p:nvSpPr>
        <p:spPr/>
        <p:txBody>
          <a:bodyPr/>
          <a:lstStyle/>
          <a:p>
            <a:r>
              <a:rPr lang="en-US" sz="1000" dirty="0"/>
              <a:t>16g</a:t>
            </a:r>
          </a:p>
        </p:txBody>
      </p:sp>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1970"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2994"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4018"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042"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6066"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7090"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8114"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9138"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0162"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1186"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2210"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3234"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44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2009" name="Group 9"/>
          <p:cNvGraphicFramePr>
            <a:graphicFrameLocks noGrp="1"/>
          </p:cNvGraphicFramePr>
          <p:nvPr/>
        </p:nvGraphicFramePr>
        <p:xfrm>
          <a:off x="539750" y="10525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Tubah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16 بؤونة</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a:t>
                      </a:r>
                      <a:r>
                        <a:rPr kumimoji="0" lang="en-US" sz="4000" b="0" i="0" u="none" strike="noStrike" cap="none" normalizeH="0" baseline="0">
                          <a:ln>
                            <a:noFill/>
                          </a:ln>
                          <a:solidFill>
                            <a:srgbClr val="FF9900"/>
                          </a:solidFill>
                          <a:effectLst/>
                          <a:latin typeface="Arial" charset="0"/>
                          <a:cs typeface="Arial" charset="0"/>
                        </a:rPr>
                        <a:t>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30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530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4258" name="Group 2"/>
          <p:cNvGraphicFramePr>
            <a:graphicFrameLocks noGrp="1"/>
          </p:cNvGraphicFramePr>
          <p:nvPr/>
        </p:nvGraphicFramePr>
        <p:xfrm>
          <a:off x="34925" y="44450"/>
          <a:ext cx="9109075" cy="628338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Times New Roman" pitchFamily="18" charset="0"/>
                        </a:rPr>
                        <a:t>112:6-7, 9</a:t>
                      </a:r>
                      <a:r>
                        <a:rPr kumimoji="0" lang="en-US"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t>
                      </a:r>
                      <a:r>
                        <a:rPr kumimoji="0" lang="fr-FR" sz="2800" b="0" i="0" u="none" strike="noStrike" cap="none" normalizeH="0" baseline="0" dirty="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112:6-7, 9</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4269" name="Rectangle 13"/>
          <p:cNvSpPr>
            <a:spLocks noGrp="1" noChangeArrowheads="1"/>
          </p:cNvSpPr>
          <p:nvPr>
            <p:ph type="ctrTitle"/>
          </p:nvPr>
        </p:nvSpPr>
        <p:spPr/>
        <p:txBody>
          <a:bodyPr/>
          <a:lstStyle/>
          <a:p>
            <a:r>
              <a:rPr lang="en-US" sz="1000" dirty="0"/>
              <a:t>17pv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282" name="Group 2"/>
          <p:cNvGraphicFramePr>
            <a:graphicFrameLocks noGrp="1"/>
          </p:cNvGraphicFramePr>
          <p:nvPr/>
        </p:nvGraphicFramePr>
        <p:xfrm>
          <a:off x="-36513" y="44450"/>
          <a:ext cx="9145588" cy="6843459"/>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( 24 : 42 – 47 )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5293" name="Rectangle 13"/>
          <p:cNvSpPr>
            <a:spLocks noGrp="1" noChangeArrowheads="1"/>
          </p:cNvSpPr>
          <p:nvPr>
            <p:ph type="ctrTitle"/>
          </p:nvPr>
        </p:nvSpPr>
        <p:spPr/>
        <p:txBody>
          <a:bodyPr/>
          <a:lstStyle/>
          <a:p>
            <a:r>
              <a:rPr lang="en-US" sz="1000"/>
              <a:t>17v</a:t>
            </a:r>
          </a:p>
        </p:txBody>
      </p:sp>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6306" name="Group 2"/>
          <p:cNvGraphicFramePr>
            <a:graphicFrameLocks noGrp="1"/>
          </p:cNvGraphicFramePr>
          <p:nvPr/>
        </p:nvGraphicFramePr>
        <p:xfrm>
          <a:off x="34925" y="44450"/>
          <a:ext cx="9109075" cy="608742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 45 Quel est donc le serviteur fidèle et avisé que le maître a établi sur les gens de sa maison pour leur donner la nourriture en temps voulu?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7330" name="Group 2"/>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83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883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9378" name="Group 2"/>
          <p:cNvGraphicFramePr>
            <a:graphicFrameLocks noGrp="1"/>
          </p:cNvGraphicFramePr>
          <p:nvPr/>
        </p:nvGraphicFramePr>
        <p:xfrm>
          <a:off x="107950" y="115888"/>
          <a:ext cx="8928100" cy="63548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600" b="0" i="0" u="sng" strike="noStrike" cap="none" normalizeH="0" baseline="0" dirty="0">
                          <a:ln>
                            <a:noFill/>
                          </a:ln>
                          <a:solidFill>
                            <a:srgbClr val="FF9933"/>
                          </a:solidFill>
                          <a:effectLst/>
                          <a:latin typeface="Arial" charset="0"/>
                          <a:cs typeface="Times New Roman" pitchFamily="18" charset="0"/>
                        </a:rPr>
                        <a:t>92:10,14, 15 </a:t>
                      </a:r>
                      <a:endParaRPr kumimoji="0" lang="ar-EG"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a:t>
                      </a:r>
                      <a:r>
                        <a:rPr kumimoji="0" lang="fr-FR" sz="2800" b="0" i="0" u="none" strike="noStrike" cap="none" normalizeH="0" baseline="0" dirty="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proclamant la droiture du Seigneur,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To declare that the Lord is upright.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9389" name="Rectangle 13"/>
          <p:cNvSpPr>
            <a:spLocks noGrp="1" noChangeArrowheads="1"/>
          </p:cNvSpPr>
          <p:nvPr>
            <p:ph type="ctrTitle"/>
          </p:nvPr>
        </p:nvSpPr>
        <p:spPr/>
        <p:txBody>
          <a:bodyPr/>
          <a:lstStyle/>
          <a:p>
            <a:r>
              <a:rPr lang="en-US" sz="1000" dirty="0"/>
              <a:t>17pm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0415" name="Group 15"/>
          <p:cNvGraphicFramePr>
            <a:graphicFrameLocks noGrp="1"/>
          </p:cNvGraphicFramePr>
          <p:nvPr/>
        </p:nvGraphicFramePr>
        <p:xfrm>
          <a:off x="34925" y="44450"/>
          <a:ext cx="9109075" cy="6624638"/>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0416" name="Rectangle 16"/>
          <p:cNvSpPr>
            <a:spLocks noGrp="1" noChangeArrowheads="1"/>
          </p:cNvSpPr>
          <p:nvPr>
            <p:ph type="ctrTitle"/>
          </p:nvPr>
        </p:nvSpPr>
        <p:spPr/>
        <p:txBody>
          <a:bodyPr/>
          <a:lstStyle/>
          <a:p>
            <a:r>
              <a:rPr lang="en-US" sz="1000"/>
              <a:t>17m</a:t>
            </a:r>
          </a:p>
        </p:txBody>
      </p:sp>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1426" name="Group 2"/>
          <p:cNvGraphicFramePr>
            <a:graphicFrameLocks noGrp="1"/>
          </p:cNvGraphicFramePr>
          <p:nvPr/>
        </p:nvGraphicFramePr>
        <p:xfrm>
          <a:off x="34925" y="44450"/>
          <a:ext cx="9074150" cy="62303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2450" name="Group 2"/>
          <p:cNvGraphicFramePr>
            <a:graphicFrameLocks noGrp="1"/>
          </p:cNvGraphicFramePr>
          <p:nvPr/>
        </p:nvGraphicFramePr>
        <p:xfrm>
          <a:off x="107950" y="115888"/>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3474" name="Group 2"/>
          <p:cNvGraphicFramePr>
            <a:graphicFrameLocks noGrp="1"/>
          </p:cNvGraphicFramePr>
          <p:nvPr/>
        </p:nvGraphicFramePr>
        <p:xfrm>
          <a:off x="107950" y="115888"/>
          <a:ext cx="8928100" cy="6339840"/>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then commanded these servants, to whom he had given the money, to be called to him, that he might know how much every man had gained by trading. 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4498" name="Group 2"/>
          <p:cNvGraphicFramePr>
            <a:graphicFrameLocks noGrp="1"/>
          </p:cNvGraphicFramePr>
          <p:nvPr/>
        </p:nvGraphicFramePr>
        <p:xfrm>
          <a:off x="34925" y="44450"/>
          <a:ext cx="9074150" cy="602875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7955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955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955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7570" name="Group 2"/>
          <p:cNvGraphicFramePr>
            <a:graphicFrameLocks noGrp="1"/>
          </p:cNvGraphicFramePr>
          <p:nvPr/>
        </p:nvGraphicFramePr>
        <p:xfrm>
          <a:off x="34925" y="44450"/>
          <a:ext cx="9001125" cy="6121401"/>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العبرانيين</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32 ـ 12 : 1 ـ 2 )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Hébreux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7581" name="Rectangle 13"/>
          <p:cNvSpPr>
            <a:spLocks noGrp="1" noChangeArrowheads="1"/>
          </p:cNvSpPr>
          <p:nvPr>
            <p:ph type="ctrTitle"/>
          </p:nvPr>
        </p:nvSpPr>
        <p:spPr/>
        <p:txBody>
          <a:bodyPr/>
          <a:lstStyle/>
          <a:p>
            <a:r>
              <a:rPr lang="en-US" sz="1000"/>
              <a:t>17p</a:t>
            </a:r>
          </a:p>
        </p:txBody>
      </p:sp>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8594" name="Group 2"/>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9618"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0642" name="Group 2"/>
          <p:cNvGraphicFramePr>
            <a:graphicFrameLocks noGrp="1"/>
          </p:cNvGraphicFramePr>
          <p:nvPr/>
        </p:nvGraphicFramePr>
        <p:xfrm>
          <a:off x="107950" y="44450"/>
          <a:ext cx="9036050"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1666" name="Group 2"/>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2690" name="Group 2"/>
          <p:cNvGraphicFramePr>
            <a:graphicFrameLocks noGrp="1"/>
          </p:cNvGraphicFramePr>
          <p:nvPr/>
        </p:nvGraphicFramePr>
        <p:xfrm>
          <a:off x="34925" y="44450"/>
          <a:ext cx="9109075"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3714" name="Group 2"/>
          <p:cNvGraphicFramePr>
            <a:graphicFrameLocks noGrp="1"/>
          </p:cNvGraphicFramePr>
          <p:nvPr/>
        </p:nvGraphicFramePr>
        <p:xfrm>
          <a:off x="34925" y="44450"/>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4738" name="Group 2"/>
          <p:cNvGraphicFramePr>
            <a:graphicFrameLocks noGrp="1"/>
          </p:cNvGraphicFramePr>
          <p:nvPr/>
        </p:nvGraphicFramePr>
        <p:xfrm>
          <a:off x="34925" y="44450"/>
          <a:ext cx="9109075" cy="61214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6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06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067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8834" name="Group 2"/>
          <p:cNvGraphicFramePr>
            <a:graphicFrameLocks noGrp="1"/>
          </p:cNvGraphicFramePr>
          <p:nvPr/>
        </p:nvGraphicFramePr>
        <p:xfrm>
          <a:off x="107950" y="44450"/>
          <a:ext cx="9036050" cy="6194362"/>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9 ـ 20 )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8845" name="Rectangle 13"/>
          <p:cNvSpPr>
            <a:spLocks noGrp="1" noChangeArrowheads="1"/>
          </p:cNvSpPr>
          <p:nvPr>
            <p:ph type="ctrTitle"/>
          </p:nvPr>
        </p:nvSpPr>
        <p:spPr/>
        <p:txBody>
          <a:bodyPr/>
          <a:lstStyle/>
          <a:p>
            <a:r>
              <a:rPr lang="en-US" sz="1000"/>
              <a:t>17c</a:t>
            </a:r>
          </a:p>
        </p:txBody>
      </p:sp>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9870" name="Group 14"/>
          <p:cNvGraphicFramePr>
            <a:graphicFrameLocks noGrp="1"/>
          </p:cNvGraphicFramePr>
          <p:nvPr/>
        </p:nvGraphicFramePr>
        <p:xfrm>
          <a:off x="107950" y="44450"/>
          <a:ext cx="9036050" cy="6049963"/>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0882" name="Group 2"/>
          <p:cNvGraphicFramePr>
            <a:graphicFrameLocks noGrp="1"/>
          </p:cNvGraphicFramePr>
          <p:nvPr/>
        </p:nvGraphicFramePr>
        <p:xfrm>
          <a:off x="107950" y="44450"/>
          <a:ext cx="90360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1906" name="Group 2"/>
          <p:cNvGraphicFramePr>
            <a:graphicFrameLocks noGrp="1"/>
          </p:cNvGraphicFramePr>
          <p:nvPr/>
        </p:nvGraphicFramePr>
        <p:xfrm>
          <a:off x="34925" y="44450"/>
          <a:ext cx="9109075" cy="68275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قد ناله تعب فليُصلِّ. والفرح القلب فليُرتِّل. 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2930" name="Group 2"/>
          <p:cNvGraphicFramePr>
            <a:graphicFrameLocks noGrp="1"/>
          </p:cNvGraphicFramePr>
          <p:nvPr/>
        </p:nvGraphicFramePr>
        <p:xfrm>
          <a:off x="107950" y="44450"/>
          <a:ext cx="90360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3954" name="Group 2"/>
          <p:cNvGraphicFramePr>
            <a:graphicFrameLocks noGrp="1"/>
          </p:cNvGraphicFramePr>
          <p:nvPr/>
        </p:nvGraphicFramePr>
        <p:xfrm>
          <a:off x="107950" y="44450"/>
          <a:ext cx="9036050" cy="580421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4978" name="Group 2"/>
          <p:cNvGraphicFramePr>
            <a:graphicFrameLocks noGrp="1"/>
          </p:cNvGraphicFramePr>
          <p:nvPr/>
        </p:nvGraphicFramePr>
        <p:xfrm>
          <a:off x="107950" y="44450"/>
          <a:ext cx="9036050" cy="580421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17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170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170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9074" name="Group 2"/>
          <p:cNvGraphicFramePr>
            <a:graphicFrameLocks noGrp="1"/>
          </p:cNvGraphicFramePr>
          <p:nvPr/>
        </p:nvGraphicFramePr>
        <p:xfrm>
          <a:off x="107950" y="44450"/>
          <a:ext cx="9036050" cy="664464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18:24-19:6</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Ephèse. 25 C'était un homme savant, versé dans les Ecritures.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19085" name="Rectangle 13"/>
          <p:cNvSpPr>
            <a:spLocks noGrp="1" noChangeArrowheads="1"/>
          </p:cNvSpPr>
          <p:nvPr>
            <p:ph type="ctrTitle"/>
          </p:nvPr>
        </p:nvSpPr>
        <p:spPr/>
        <p:txBody>
          <a:bodyPr/>
          <a:lstStyle/>
          <a:p>
            <a:r>
              <a:rPr lang="en-US" sz="1000"/>
              <a:t>17a</a:t>
            </a:r>
          </a:p>
        </p:txBody>
      </p:sp>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0098" name="Group 2"/>
          <p:cNvGraphicFramePr>
            <a:graphicFrameLocks noGrp="1"/>
          </p:cNvGraphicFramePr>
          <p:nvPr/>
        </p:nvGraphicFramePr>
        <p:xfrm>
          <a:off x="107950" y="44450"/>
          <a:ext cx="9036050" cy="686784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1122" name="Group 2"/>
          <p:cNvGraphicFramePr>
            <a:graphicFrameLocks noGrp="1"/>
          </p:cNvGraphicFramePr>
          <p:nvPr/>
        </p:nvGraphicFramePr>
        <p:xfrm>
          <a:off x="107950" y="44450"/>
          <a:ext cx="9036050" cy="6540373"/>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2146" name="Group 2"/>
          <p:cNvGraphicFramePr>
            <a:graphicFrameLocks noGrp="1"/>
          </p:cNvGraphicFramePr>
          <p:nvPr/>
        </p:nvGraphicFramePr>
        <p:xfrm>
          <a:off x="34925" y="44450"/>
          <a:ext cx="9109075"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3170" name="Group 2"/>
          <p:cNvGraphicFramePr>
            <a:graphicFrameLocks noGrp="1"/>
          </p:cNvGraphicFramePr>
          <p:nvPr/>
        </p:nvGraphicFramePr>
        <p:xfrm>
          <a:off x="34925" y="44450"/>
          <a:ext cx="9001125" cy="644112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4194" name="Group 2"/>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52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72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8290" name="Group 2"/>
          <p:cNvGraphicFramePr>
            <a:graphicFrameLocks noGrp="1"/>
          </p:cNvGraphicFramePr>
          <p:nvPr/>
        </p:nvGraphicFramePr>
        <p:xfrm>
          <a:off x="34925" y="115888"/>
          <a:ext cx="9001125" cy="6534912"/>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en-CA"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planté dans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8301" name="Rectangle 13"/>
          <p:cNvSpPr>
            <a:spLocks noGrp="1" noChangeArrowheads="1"/>
          </p:cNvSpPr>
          <p:nvPr>
            <p:ph type="ctrTitle"/>
          </p:nvPr>
        </p:nvSpPr>
        <p:spPr/>
        <p:txBody>
          <a:bodyPr/>
          <a:lstStyle/>
          <a:p>
            <a:r>
              <a:rPr lang="en-US" sz="1000" dirty="0"/>
              <a:t>17pg</a:t>
            </a:r>
          </a:p>
        </p:txBody>
      </p:sp>
      <p:sp>
        <p:nvSpPr>
          <p:cNvPr id="4" name="Text Box 29">
            <a:hlinkClick r:id="" action="ppaction://macro?name=LetThemExaltHimForBishop"/>
          </p:cNvPr>
          <p:cNvSpPr txBox="1">
            <a:spLocks noChangeArrowheads="1"/>
          </p:cNvSpPr>
          <p:nvPr/>
        </p:nvSpPr>
        <p:spPr bwMode="auto">
          <a:xfrm>
            <a:off x="7215206"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14" name="Group 2"/>
          <p:cNvGraphicFramePr>
            <a:graphicFrameLocks noGrp="1"/>
          </p:cNvGraphicFramePr>
          <p:nvPr/>
        </p:nvGraphicFramePr>
        <p:xfrm>
          <a:off x="34925" y="44450"/>
          <a:ext cx="9109075" cy="664464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12:32 – 44</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 وكنزاً لا يفنى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12:32 - 44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un trésor inaltérable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9325" name="Rectangle 13"/>
          <p:cNvSpPr>
            <a:spLocks noGrp="1" noChangeArrowheads="1"/>
          </p:cNvSpPr>
          <p:nvPr>
            <p:ph type="ctrTitle"/>
          </p:nvPr>
        </p:nvSpPr>
        <p:spPr/>
        <p:txBody>
          <a:bodyPr/>
          <a:lstStyle/>
          <a:p>
            <a:r>
              <a:rPr lang="en-US" sz="1000" dirty="0"/>
              <a:t>17g</a:t>
            </a:r>
          </a:p>
        </p:txBody>
      </p:sp>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0349" name="Group 13"/>
          <p:cNvGraphicFramePr>
            <a:graphicFrameLocks noGrp="1"/>
          </p:cNvGraphicFramePr>
          <p:nvPr/>
        </p:nvGraphicFramePr>
        <p:xfrm>
          <a:off x="34925" y="44450"/>
          <a:ext cx="9109075" cy="6900672"/>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يُفسده سوسٌ، لأنَّه حيث يكون كنزكم هُناك يكون قلبكم أيضاً. 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ni voleur n'approche, ni mite ne détruit. 34 Car, où est votre trésor, là aussi sera votre coeur. 35 Restez en tenue de travail et gardez vos lampes allumées.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1362" name="Group 2"/>
          <p:cNvGraphicFramePr>
            <a:graphicFrameLocks noGrp="1"/>
          </p:cNvGraphicFramePr>
          <p:nvPr/>
        </p:nvGraphicFramePr>
        <p:xfrm>
          <a:off x="34925" y="115888"/>
          <a:ext cx="9001125" cy="59785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2386" name="Group 2"/>
          <p:cNvGraphicFramePr>
            <a:graphicFrameLocks noGrp="1"/>
          </p:cNvGraphicFramePr>
          <p:nvPr/>
        </p:nvGraphicFramePr>
        <p:xfrm>
          <a:off x="107950" y="115888"/>
          <a:ext cx="9036050"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أتى فى الهزيع الثَّانى أو إذا أتى فى الهزيع الثَّالث ووجدهم هكذا، فطوبى لأولئك العبيد.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3410" name="Group 2"/>
          <p:cNvGraphicFramePr>
            <a:graphicFrameLocks noGrp="1"/>
          </p:cNvGraphicFramePr>
          <p:nvPr/>
        </p:nvGraphicFramePr>
        <p:xfrm>
          <a:off x="34925" y="115888"/>
          <a:ext cx="9109075" cy="608742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4434" name="Group 2"/>
          <p:cNvGraphicFramePr>
            <a:graphicFrameLocks noGrp="1"/>
          </p:cNvGraphicFramePr>
          <p:nvPr/>
        </p:nvGraphicFramePr>
        <p:xfrm>
          <a:off x="107950" y="44450"/>
          <a:ext cx="9001125"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5458" name="Group 2"/>
          <p:cNvGraphicFramePr>
            <a:graphicFrameLocks noGrp="1"/>
          </p:cNvGraphicFramePr>
          <p:nvPr/>
        </p:nvGraphicFramePr>
        <p:xfrm>
          <a:off x="107950" y="44450"/>
          <a:ext cx="9001125"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6275"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453" name="Group 13"/>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Huitième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6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0864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482" name="Group 2"/>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36493" name="Rectangle 13"/>
          <p:cNvSpPr>
            <a:spLocks noGrp="1" noChangeArrowheads="1"/>
          </p:cNvSpPr>
          <p:nvPr>
            <p:ph type="ctrTitle"/>
          </p:nvPr>
        </p:nvSpPr>
        <p:spPr/>
        <p:txBody>
          <a:bodyPr/>
          <a:lstStyle/>
          <a:p>
            <a:r>
              <a:rPr lang="en-US" sz="1000" dirty="0"/>
              <a:t>18pv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750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37517" name="Rectangle 13"/>
          <p:cNvSpPr>
            <a:spLocks noGrp="1" noChangeArrowheads="1"/>
          </p:cNvSpPr>
          <p:nvPr>
            <p:ph type="ctrTitle"/>
          </p:nvPr>
        </p:nvSpPr>
        <p:spPr/>
        <p:txBody>
          <a:bodyPr/>
          <a:lstStyle/>
          <a:p>
            <a:r>
              <a:rPr lang="en-US" sz="1000"/>
              <a:t>18v</a:t>
            </a:r>
          </a:p>
        </p:txBody>
      </p:sp>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853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955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057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160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26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8426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365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3661" name="Rectangle 13"/>
          <p:cNvSpPr>
            <a:spLocks noGrp="1" noChangeArrowheads="1"/>
          </p:cNvSpPr>
          <p:nvPr>
            <p:ph type="ctrTitle"/>
          </p:nvPr>
        </p:nvSpPr>
        <p:spPr/>
        <p:txBody>
          <a:bodyPr/>
          <a:lstStyle/>
          <a:p>
            <a:r>
              <a:rPr lang="en-US" sz="1000" dirty="0"/>
              <a:t>18pm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467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4685" name="Rectangle 13"/>
          <p:cNvSpPr>
            <a:spLocks noGrp="1" noChangeArrowheads="1"/>
          </p:cNvSpPr>
          <p:nvPr>
            <p:ph type="ctrTitle"/>
          </p:nvPr>
        </p:nvSpPr>
        <p:spPr/>
        <p:txBody>
          <a:bodyPr/>
          <a:lstStyle/>
          <a:p>
            <a:r>
              <a:rPr lang="en-US" sz="1000" dirty="0"/>
              <a:t>18m</a:t>
            </a:r>
          </a:p>
        </p:txBody>
      </p:sp>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569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72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774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8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848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48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487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081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0829" name="Rectangle 13"/>
          <p:cNvSpPr>
            <a:spLocks noGrp="1" noChangeArrowheads="1"/>
          </p:cNvSpPr>
          <p:nvPr>
            <p:ph type="ctrTitle"/>
          </p:nvPr>
        </p:nvSpPr>
        <p:spPr/>
        <p:txBody>
          <a:bodyPr/>
          <a:lstStyle/>
          <a:p>
            <a:r>
              <a:rPr lang="en-US" sz="1000"/>
              <a:t>18p</a:t>
            </a:r>
          </a:p>
        </p:txBody>
      </p:sp>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184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286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3890"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491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593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696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98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901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003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105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208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310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413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515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617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68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682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027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0285" name="Rectangle 13"/>
          <p:cNvSpPr>
            <a:spLocks noGrp="1" noChangeArrowheads="1"/>
          </p:cNvSpPr>
          <p:nvPr>
            <p:ph type="ctrTitle"/>
          </p:nvPr>
        </p:nvSpPr>
        <p:spPr/>
        <p:txBody>
          <a:bodyPr/>
          <a:lstStyle/>
          <a:p>
            <a:r>
              <a:rPr lang="en-US" sz="1000"/>
              <a:t>18c</a:t>
            </a:r>
          </a:p>
        </p:txBody>
      </p:sp>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129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22"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4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70"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39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641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4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84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94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794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794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794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153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1549" name="Rectangle 13"/>
          <p:cNvSpPr>
            <a:spLocks noGrp="1" noChangeArrowheads="1"/>
          </p:cNvSpPr>
          <p:nvPr>
            <p:ph type="ctrTitle"/>
          </p:nvPr>
        </p:nvSpPr>
        <p:spPr/>
        <p:txBody>
          <a:bodyPr/>
          <a:lstStyle/>
          <a:p>
            <a:r>
              <a:rPr lang="en-US" sz="1000"/>
              <a:t>18a</a:t>
            </a:r>
          </a:p>
        </p:txBody>
      </p:sp>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256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3586"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4610"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563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665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7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075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0765" name="Rectangle 13"/>
          <p:cNvSpPr>
            <a:spLocks noGrp="1" noChangeArrowheads="1"/>
          </p:cNvSpPr>
          <p:nvPr>
            <p:ph type="ctrTitle"/>
          </p:nvPr>
        </p:nvSpPr>
        <p:spPr/>
        <p:txBody>
          <a:bodyPr/>
          <a:lstStyle/>
          <a:p>
            <a:r>
              <a:rPr lang="en-US" sz="1000" dirty="0"/>
              <a:t>18pg</a:t>
            </a:r>
          </a:p>
        </p:txBody>
      </p:sp>
      <p:sp>
        <p:nvSpPr>
          <p:cNvPr id="4" name="Text Box 29">
            <a:hlinkClick r:id="" action="ppaction://macro?name=LetThemExaltHimForBishop"/>
          </p:cNvPr>
          <p:cNvSpPr txBox="1">
            <a:spLocks noChangeArrowheads="1"/>
          </p:cNvSpPr>
          <p:nvPr/>
        </p:nvSpPr>
        <p:spPr bwMode="auto">
          <a:xfrm>
            <a:off x="7412665"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1778"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1789" name="Rectangle 13"/>
          <p:cNvSpPr>
            <a:spLocks noGrp="1" noChangeArrowheads="1"/>
          </p:cNvSpPr>
          <p:nvPr>
            <p:ph type="ctrTitle"/>
          </p:nvPr>
        </p:nvSpPr>
        <p:spPr/>
        <p:txBody>
          <a:bodyPr/>
          <a:lstStyle/>
          <a:p>
            <a:r>
              <a:rPr lang="en-US" sz="1000" dirty="0"/>
              <a:t>18g</a:t>
            </a:r>
          </a:p>
        </p:txBody>
      </p:sp>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280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382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485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587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689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792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94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997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0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5241" name="Group 9"/>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Neuvième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62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3762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0994" name="Group 2"/>
          <p:cNvGraphicFramePr>
            <a:graphicFrameLocks noGrp="1"/>
          </p:cNvGraphicFramePr>
          <p:nvPr/>
        </p:nvGraphicFramePr>
        <p:xfrm>
          <a:off x="34925" y="115888"/>
          <a:ext cx="9074150" cy="64675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 : 3,6-7</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سرورا في قلبي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1005" name="Rectangle 13"/>
          <p:cNvSpPr>
            <a:spLocks noGrp="1" noChangeArrowheads="1"/>
          </p:cNvSpPr>
          <p:nvPr>
            <p:ph type="ctrTitle"/>
          </p:nvPr>
        </p:nvSpPr>
        <p:spPr/>
        <p:txBody>
          <a:bodyPr/>
          <a:lstStyle/>
          <a:p>
            <a:r>
              <a:rPr lang="en-US" sz="1000" dirty="0"/>
              <a:t>19pv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2018" name="Group 2"/>
          <p:cNvGraphicFramePr>
            <a:graphicFrameLocks noGrp="1"/>
          </p:cNvGraphicFramePr>
          <p:nvPr/>
        </p:nvGraphicFramePr>
        <p:xfrm>
          <a:off x="34925" y="115888"/>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2029" name="Rectangle 13"/>
          <p:cNvSpPr>
            <a:spLocks noGrp="1" noChangeArrowheads="1"/>
          </p:cNvSpPr>
          <p:nvPr>
            <p:ph type="ctrTitle"/>
          </p:nvPr>
        </p:nvSpPr>
        <p:spPr/>
        <p:txBody>
          <a:bodyPr/>
          <a:lstStyle/>
          <a:p>
            <a:r>
              <a:rPr lang="en-US" sz="1000"/>
              <a:t>19v</a:t>
            </a:r>
          </a:p>
        </p:txBody>
      </p:sp>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3042" name="Group 2"/>
          <p:cNvGraphicFramePr>
            <a:graphicFrameLocks noGrp="1"/>
          </p:cNvGraphicFramePr>
          <p:nvPr/>
        </p:nvGraphicFramePr>
        <p:xfrm>
          <a:off x="107950" y="-269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4066" name="Group 2"/>
          <p:cNvGraphicFramePr>
            <a:graphicFrameLocks noGrp="1"/>
          </p:cNvGraphicFramePr>
          <p:nvPr/>
        </p:nvGraphicFramePr>
        <p:xfrm>
          <a:off x="107950" y="-26988"/>
          <a:ext cx="9001125"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5090"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6114" name="Group 2"/>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9071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162"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113:1-2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يا عبيد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8173" name="Rectangle 13"/>
          <p:cNvSpPr>
            <a:spLocks noGrp="1" noChangeArrowheads="1"/>
          </p:cNvSpPr>
          <p:nvPr>
            <p:ph type="ctrTitle"/>
          </p:nvPr>
        </p:nvSpPr>
        <p:spPr/>
        <p:txBody>
          <a:bodyPr/>
          <a:lstStyle/>
          <a:p>
            <a:r>
              <a:rPr lang="en-US" sz="1000" dirty="0"/>
              <a:t>19pm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9186" name="Group 2"/>
          <p:cNvGraphicFramePr>
            <a:graphicFrameLocks noGrp="1"/>
          </p:cNvGraphicFramePr>
          <p:nvPr/>
        </p:nvGraphicFramePr>
        <p:xfrm>
          <a:off x="34925" y="115888"/>
          <a:ext cx="9145588" cy="6629527"/>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Arial" charset="0"/>
                        </a:rPr>
                        <a:t>8 : 34 - 9 : </a:t>
                      </a:r>
                      <a:r>
                        <a:rPr kumimoji="0" lang="ar-EG" sz="3600" b="0" i="0" u="sng" strike="noStrike" cap="none" normalizeH="0" baseline="0">
                          <a:ln>
                            <a:noFill/>
                          </a:ln>
                          <a:solidFill>
                            <a:srgbClr val="FF9933"/>
                          </a:solidFill>
                          <a:effectLst/>
                          <a:latin typeface="Arial" charset="0"/>
                          <a:cs typeface="Arial" charset="0"/>
                        </a:rPr>
                        <a:t>1</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9197" name="Rectangle 13"/>
          <p:cNvSpPr>
            <a:spLocks noGrp="1" noChangeArrowheads="1"/>
          </p:cNvSpPr>
          <p:nvPr>
            <p:ph type="ctrTitle"/>
          </p:nvPr>
        </p:nvSpPr>
        <p:spPr/>
        <p:txBody>
          <a:bodyPr/>
          <a:lstStyle/>
          <a:p>
            <a:r>
              <a:rPr lang="en-US" sz="1000" dirty="0"/>
              <a:t>19m</a:t>
            </a:r>
          </a:p>
        </p:txBody>
      </p:sp>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0210" name="Group 2"/>
          <p:cNvGraphicFramePr>
            <a:graphicFrameLocks noGrp="1"/>
          </p:cNvGraphicFramePr>
          <p:nvPr/>
        </p:nvGraphicFramePr>
        <p:xfrm>
          <a:off x="107950" y="44450"/>
          <a:ext cx="9072563" cy="59753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1234" name="Group 2"/>
          <p:cNvGraphicFramePr>
            <a:graphicFrameLocks noGrp="1"/>
          </p:cNvGraphicFramePr>
          <p:nvPr/>
        </p:nvGraphicFramePr>
        <p:xfrm>
          <a:off x="107950" y="44450"/>
          <a:ext cx="9072563" cy="6244209"/>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2258"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32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9132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132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132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5330" name="Group 2"/>
          <p:cNvGraphicFramePr>
            <a:graphicFrameLocks noGrp="1"/>
          </p:cNvGraphicFramePr>
          <p:nvPr/>
        </p:nvGraphicFramePr>
        <p:xfrm>
          <a:off x="34925" y="44450"/>
          <a:ext cx="9074150" cy="669010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a:t>
                      </a:r>
                      <a:r>
                        <a:rPr kumimoji="0" lang="ar-EG" sz="3600" b="0" i="0" u="sng" strike="noStrike" cap="none" normalizeH="0" baseline="0">
                          <a:ln>
                            <a:noFill/>
                          </a:ln>
                          <a:solidFill>
                            <a:srgbClr val="FF9933"/>
                          </a:solidFill>
                          <a:effectLst/>
                          <a:latin typeface="Arial" charset="0"/>
                          <a:cs typeface="Arial" charset="0"/>
                        </a:rPr>
                        <a:t>رومية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8:14-27</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5341" name="Rectangle 13"/>
          <p:cNvSpPr>
            <a:spLocks noGrp="1" noChangeArrowheads="1"/>
          </p:cNvSpPr>
          <p:nvPr>
            <p:ph type="ctrTitle"/>
          </p:nvPr>
        </p:nvSpPr>
        <p:spPr/>
        <p:txBody>
          <a:bodyPr/>
          <a:lstStyle/>
          <a:p>
            <a:r>
              <a:rPr lang="en-US" sz="1000"/>
              <a:t>19p</a:t>
            </a:r>
          </a:p>
        </p:txBody>
      </p:sp>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6354" name="Group 2"/>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78" name="Group 2"/>
          <p:cNvGraphicFramePr>
            <a:graphicFrameLocks noGrp="1"/>
          </p:cNvGraphicFramePr>
          <p:nvPr/>
        </p:nvGraphicFramePr>
        <p:xfrm>
          <a:off x="34925" y="44450"/>
          <a:ext cx="9145588" cy="590175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402" name="Group 2"/>
          <p:cNvGraphicFramePr>
            <a:graphicFrameLocks noGrp="1"/>
          </p:cNvGraphicFramePr>
          <p:nvPr/>
        </p:nvGraphicFramePr>
        <p:xfrm>
          <a:off x="34925" y="44450"/>
          <a:ext cx="9145588" cy="60874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9426" name="Group 2"/>
          <p:cNvGraphicFramePr>
            <a:graphicFrameLocks noGrp="1"/>
          </p:cNvGraphicFramePr>
          <p:nvPr/>
        </p:nvGraphicFramePr>
        <p:xfrm>
          <a:off x="34925" y="44450"/>
          <a:ext cx="9001125" cy="679640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50"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147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23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235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70" name="Group 2"/>
          <p:cNvGraphicFramePr>
            <a:graphicFrameLocks noGrp="1"/>
          </p:cNvGraphicFramePr>
          <p:nvPr/>
        </p:nvGraphicFramePr>
        <p:xfrm>
          <a:off x="34925" y="-26988"/>
          <a:ext cx="9074150" cy="6410326"/>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a:t>
                      </a:r>
                      <a:r>
                        <a:rPr kumimoji="0" lang="ar-EG" sz="3200" b="0" i="0" u="sng" strike="noStrike" cap="none" normalizeH="0" baseline="0">
                          <a:ln>
                            <a:noFill/>
                          </a:ln>
                          <a:solidFill>
                            <a:srgbClr val="FF9933"/>
                          </a:solidFill>
                          <a:effectLst/>
                          <a:latin typeface="Arial" charset="0"/>
                          <a:cs typeface="Arial" charset="0"/>
                        </a:rPr>
                        <a:t> 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الإولى ( </a:t>
                      </a:r>
                      <a:r>
                        <a:rPr kumimoji="0" lang="fr-FR" sz="3200" b="0" i="0" u="sng" strike="noStrike" cap="none" normalizeH="0" baseline="0">
                          <a:ln>
                            <a:noFill/>
                          </a:ln>
                          <a:solidFill>
                            <a:srgbClr val="FF9933"/>
                          </a:solidFill>
                          <a:effectLst/>
                          <a:latin typeface="Arial" charset="0"/>
                          <a:cs typeface="Times New Roman" pitchFamily="18" charset="0"/>
                        </a:rPr>
                        <a:t>2 :11 - 17</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5581" name="Rectangle 13"/>
          <p:cNvSpPr>
            <a:spLocks noGrp="1" noChangeArrowheads="1"/>
          </p:cNvSpPr>
          <p:nvPr>
            <p:ph type="ctrTitle"/>
          </p:nvPr>
        </p:nvSpPr>
        <p:spPr/>
        <p:txBody>
          <a:bodyPr/>
          <a:lstStyle/>
          <a:p>
            <a:r>
              <a:rPr lang="en-US" sz="1000"/>
              <a:t>19c</a:t>
            </a: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59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18" name="Group 2"/>
          <p:cNvGraphicFramePr>
            <a:graphicFrameLocks noGrp="1"/>
          </p:cNvGraphicFramePr>
          <p:nvPr/>
        </p:nvGraphicFramePr>
        <p:xfrm>
          <a:off x="34925" y="44450"/>
          <a:ext cx="9074150" cy="630332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42" name="Group 2"/>
          <p:cNvGraphicFramePr>
            <a:graphicFrameLocks noGrp="1"/>
          </p:cNvGraphicFramePr>
          <p:nvPr/>
        </p:nvGraphicFramePr>
        <p:xfrm>
          <a:off x="34925" y="44450"/>
          <a:ext cx="9217025" cy="6864096"/>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96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3"/>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306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306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306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2738" name="Group 2"/>
          <p:cNvGraphicFramePr>
            <a:graphicFrameLocks noGrp="1"/>
          </p:cNvGraphicFramePr>
          <p:nvPr/>
        </p:nvGraphicFramePr>
        <p:xfrm>
          <a:off x="71438" y="115888"/>
          <a:ext cx="9072562"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2749" name="Rectangle 13"/>
          <p:cNvSpPr>
            <a:spLocks noGrp="1" noChangeArrowheads="1"/>
          </p:cNvSpPr>
          <p:nvPr>
            <p:ph type="ctrTitle"/>
          </p:nvPr>
        </p:nvSpPr>
        <p:spPr/>
        <p:txBody>
          <a:bodyPr/>
          <a:lstStyle/>
          <a:p>
            <a:r>
              <a:rPr lang="en-US" sz="1000"/>
              <a:t>19a</a:t>
            </a:r>
          </a:p>
        </p:txBody>
      </p:sp>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3762"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4786"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10"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78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99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0930"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66:12-14</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التي نطقت بها شفتاي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0941" name="Rectangle 13"/>
          <p:cNvSpPr>
            <a:spLocks noGrp="1" noChangeArrowheads="1"/>
          </p:cNvSpPr>
          <p:nvPr>
            <p:ph type="ctrTitle"/>
          </p:nvPr>
        </p:nvSpPr>
        <p:spPr/>
        <p:txBody>
          <a:bodyPr/>
          <a:lstStyle/>
          <a:p>
            <a:r>
              <a:rPr lang="en-US" sz="1000" dirty="0"/>
              <a:t>19pg</a:t>
            </a:r>
          </a:p>
        </p:txBody>
      </p:sp>
      <p:sp>
        <p:nvSpPr>
          <p:cNvPr id="4" name="Text Box 29">
            <a:hlinkClick r:id="" action="ppaction://macro?name=LetThemExaltHimForBishop"/>
          </p:cNvPr>
          <p:cNvSpPr txBox="1">
            <a:spLocks noChangeArrowheads="1"/>
          </p:cNvSpPr>
          <p:nvPr/>
        </p:nvSpPr>
        <p:spPr bwMode="auto">
          <a:xfrm>
            <a:off x="7215206"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1954"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1965" name="Rectangle 13"/>
          <p:cNvSpPr>
            <a:spLocks noGrp="1" noChangeArrowheads="1"/>
          </p:cNvSpPr>
          <p:nvPr>
            <p:ph type="ctrTitle"/>
          </p:nvPr>
        </p:nvSpPr>
        <p:spPr/>
        <p:txBody>
          <a:bodyPr/>
          <a:lstStyle/>
          <a:p>
            <a:r>
              <a:rPr lang="en-US" sz="1000" dirty="0"/>
              <a:t>19g</a:t>
            </a:r>
          </a:p>
        </p:txBody>
      </p:sp>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2978"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4002" name="Group 2"/>
          <p:cNvGraphicFramePr>
            <a:graphicFrameLocks noGrp="1"/>
          </p:cNvGraphicFramePr>
          <p:nvPr/>
        </p:nvGraphicFramePr>
        <p:xfrm>
          <a:off x="34925" y="44450"/>
          <a:ext cx="9145588" cy="68519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8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402" name="Group 18"/>
          <p:cNvGraphicFramePr>
            <a:graphicFrameLocks noGrp="1"/>
          </p:cNvGraphicFramePr>
          <p:nvPr/>
        </p:nvGraphicFramePr>
        <p:xfrm>
          <a:off x="539750" y="10525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Twenteeth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a:t>
                      </a:r>
                      <a:r>
                        <a:rPr kumimoji="0" lang="en-US" sz="4000" b="1" i="0" u="none" strike="noStrike" cap="none" normalizeH="0" baseline="30000">
                          <a:ln>
                            <a:noFill/>
                          </a:ln>
                          <a:solidFill>
                            <a:srgbClr val="FF9900"/>
                          </a:solidFill>
                          <a:effectLst/>
                          <a:latin typeface="Arial" charset="0"/>
                          <a:cs typeface="Arial" charset="0"/>
                        </a:rPr>
                        <a:t>st</a:t>
                      </a:r>
                      <a:r>
                        <a:rPr kumimoji="0" lang="en-US" sz="4000" b="1" i="0" u="none" strike="noStrike" cap="none" normalizeH="0" baseline="0">
                          <a:ln>
                            <a:noFill/>
                          </a:ln>
                          <a:solidFill>
                            <a:srgbClr val="FF9900"/>
                          </a:solidFill>
                          <a:effectLst/>
                          <a:latin typeface="Arial" charset="0"/>
                          <a:cs typeface="Arial" charset="0"/>
                        </a:rPr>
                        <a:t> of tubah)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الأول من طوبة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Premier du tubah</a:t>
                      </a:r>
                      <a:r>
                        <a:rPr kumimoji="0" lang="fr-CA" sz="4000" b="1" i="0" u="none" strike="noStrike" cap="none" normalizeH="0" baseline="0">
                          <a:ln>
                            <a:noFill/>
                          </a:ln>
                          <a:solidFill>
                            <a:srgbClr val="FF9900"/>
                          </a:solidFill>
                          <a:effectLst/>
                          <a:latin typeface="Arial" charset="0"/>
                          <a:cs typeface="Arial" charset="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54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254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5026" name="Group 2"/>
          <p:cNvGraphicFramePr>
            <a:graphicFrameLocks noGrp="1"/>
          </p:cNvGraphicFramePr>
          <p:nvPr/>
        </p:nvGraphicFramePr>
        <p:xfrm>
          <a:off x="34925" y="-26988"/>
          <a:ext cx="9001125" cy="662432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5:11-12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لانك انت تبارك الصدّيق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كانه بترس تحيطه بالرضا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5:11-12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Car toi Éternel, tu bénis le juste, Comme un bouclier, tu l’environnes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50" name="Group 2"/>
          <p:cNvGraphicFramePr>
            <a:graphicFrameLocks noGrp="1"/>
          </p:cNvGraphicFramePr>
          <p:nvPr/>
        </p:nvGraphicFramePr>
        <p:xfrm>
          <a:off x="34925" y="44450"/>
          <a:ext cx="9074150" cy="629761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Mathieu </a:t>
                      </a:r>
                      <a:r>
                        <a:rPr kumimoji="0" lang="en-US" sz="28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6061" name="Rectangle 13"/>
          <p:cNvSpPr>
            <a:spLocks noGrp="1" noChangeArrowheads="1"/>
          </p:cNvSpPr>
          <p:nvPr>
            <p:ph type="ctrTitle"/>
          </p:nvPr>
        </p:nvSpPr>
        <p:spPr/>
        <p:txBody>
          <a:bodyPr/>
          <a:lstStyle/>
          <a:p>
            <a:r>
              <a:rPr lang="en-US" sz="1000"/>
              <a:t>20pv</a:t>
            </a:r>
          </a:p>
        </p:txBody>
      </p:sp>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74" name="Group 2"/>
          <p:cNvGraphicFramePr>
            <a:graphicFrameLocks noGrp="1"/>
          </p:cNvGraphicFramePr>
          <p:nvPr/>
        </p:nvGraphicFramePr>
        <p:xfrm>
          <a:off x="34925" y="44450"/>
          <a:ext cx="9074150" cy="6297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7085" name="Rectangle 13"/>
          <p:cNvSpPr>
            <a:spLocks noGrp="1" noChangeArrowheads="1"/>
          </p:cNvSpPr>
          <p:nvPr>
            <p:ph type="ctrTitle"/>
          </p:nvPr>
        </p:nvSpPr>
        <p:spPr/>
        <p:txBody>
          <a:bodyPr/>
          <a:lstStyle/>
          <a:p>
            <a:r>
              <a:rPr lang="en-US" sz="1000"/>
              <a:t>20v</a:t>
            </a:r>
          </a:p>
        </p:txBody>
      </p:sp>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8098" name="Group 2"/>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122" name="Group 2"/>
          <p:cNvGraphicFramePr>
            <a:graphicFrameLocks noGrp="1"/>
          </p:cNvGraphicFramePr>
          <p:nvPr/>
        </p:nvGraphicFramePr>
        <p:xfrm>
          <a:off x="34925" y="0"/>
          <a:ext cx="9074150" cy="6831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0146" name="Group 2"/>
          <p:cNvGraphicFramePr>
            <a:graphicFrameLocks noGrp="1"/>
          </p:cNvGraphicFramePr>
          <p:nvPr/>
        </p:nvGraphicFramePr>
        <p:xfrm>
          <a:off x="34925" y="0"/>
          <a:ext cx="9074150" cy="65246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70" name="Group 2"/>
          <p:cNvGraphicFramePr>
            <a:graphicFrameLocks noGrp="1"/>
          </p:cNvGraphicFramePr>
          <p:nvPr/>
        </p:nvGraphicFramePr>
        <p:xfrm>
          <a:off x="34925" y="115888"/>
          <a:ext cx="9145588" cy="55467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9521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3218" name="Group 2"/>
          <p:cNvGraphicFramePr>
            <a:graphicFrameLocks noGrp="1"/>
          </p:cNvGraphicFramePr>
          <p:nvPr/>
        </p:nvGraphicFramePr>
        <p:xfrm>
          <a:off x="107950" y="44450"/>
          <a:ext cx="9001125" cy="602367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ar-SA" sz="3600" b="0" i="0" u="sng" strike="noStrike" cap="none" normalizeH="0" baseline="0" dirty="0">
                          <a:ln>
                            <a:noFill/>
                          </a:ln>
                          <a:solidFill>
                            <a:srgbClr val="FF9933"/>
                          </a:solidFill>
                          <a:effectLst/>
                          <a:latin typeface="Arial" charset="0"/>
                          <a:cs typeface="Arial" charset="0"/>
                        </a:rPr>
                        <a:t>34 :19</a:t>
                      </a:r>
                      <a:r>
                        <a:rPr kumimoji="0" lang="ar-EG" sz="3600" b="0" i="0" u="sng" strike="noStrike" cap="none" normalizeH="0" baseline="0" dirty="0">
                          <a:ln>
                            <a:noFill/>
                          </a:ln>
                          <a:solidFill>
                            <a:srgbClr val="FF9933"/>
                          </a:solidFill>
                          <a:effectLst/>
                          <a:latin typeface="Arial" charset="0"/>
                          <a:cs typeface="Arial" charset="0"/>
                        </a:rPr>
                        <a:t>-20</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واحد منها لا ينكسر.</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3229" name="Rectangle 13"/>
          <p:cNvSpPr>
            <a:spLocks noGrp="1" noChangeArrowheads="1"/>
          </p:cNvSpPr>
          <p:nvPr>
            <p:ph type="ctrTitle"/>
          </p:nvPr>
        </p:nvSpPr>
        <p:spPr/>
        <p:txBody>
          <a:bodyPr/>
          <a:lstStyle/>
          <a:p>
            <a:r>
              <a:rPr lang="en-US" sz="1000" dirty="0"/>
              <a:t>20pm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4242" name="Group 2"/>
          <p:cNvGraphicFramePr>
            <a:graphicFrameLocks noGrp="1"/>
          </p:cNvGraphicFramePr>
          <p:nvPr/>
        </p:nvGraphicFramePr>
        <p:xfrm>
          <a:off x="34925" y="44450"/>
          <a:ext cx="9145588" cy="683298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4253" name="Rectangle 13"/>
          <p:cNvSpPr>
            <a:spLocks noGrp="1" noChangeArrowheads="1"/>
          </p:cNvSpPr>
          <p:nvPr>
            <p:ph type="ctrTitle"/>
          </p:nvPr>
        </p:nvSpPr>
        <p:spPr/>
        <p:txBody>
          <a:bodyPr/>
          <a:lstStyle/>
          <a:p>
            <a:r>
              <a:rPr lang="en-US" sz="1000" dirty="0"/>
              <a:t>20m</a:t>
            </a:r>
          </a:p>
        </p:txBody>
      </p:sp>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5266" name="Group 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6290" name="Group 2"/>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7314" name="Group 2"/>
          <p:cNvGraphicFramePr>
            <a:graphicFrameLocks noGrp="1"/>
          </p:cNvGraphicFramePr>
          <p:nvPr/>
        </p:nvGraphicFramePr>
        <p:xfrm>
          <a:off x="34925" y="44450"/>
          <a:ext cx="9145588"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95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5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58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0386"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 say again, let no one think me a fool. If otherwise, at least receive me as a fool, that I also may boast a little. 17  What I speak, I speak not according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0397" name="Rectangle 13"/>
          <p:cNvSpPr>
            <a:spLocks noGrp="1" noChangeArrowheads="1"/>
          </p:cNvSpPr>
          <p:nvPr>
            <p:ph type="ctrTitle"/>
          </p:nvPr>
        </p:nvSpPr>
        <p:spPr/>
        <p:txBody>
          <a:bodyPr/>
          <a:lstStyle/>
          <a:p>
            <a:r>
              <a:rPr lang="en-US" sz="1000"/>
              <a:t>20p</a:t>
            </a:r>
          </a:p>
        </p:txBody>
      </p:sp>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1410" name="Group 2"/>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hors de sens, avec l’assurance d’avoir de quoi me glorifier. 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it were, foolishly, in this confidence of boasting. 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2434" name="Group 2"/>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3458" name="Group 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4482"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5506" name="Group 2"/>
          <p:cNvGraphicFramePr>
            <a:graphicFrameLocks noGrp="1"/>
          </p:cNvGraphicFramePr>
          <p:nvPr/>
        </p:nvGraphicFramePr>
        <p:xfrm>
          <a:off x="107950" y="44450"/>
          <a:ext cx="9001125" cy="580637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6530" name="Group 2"/>
          <p:cNvGraphicFramePr>
            <a:graphicFrameLocks noGrp="1"/>
          </p:cNvGraphicFramePr>
          <p:nvPr/>
        </p:nvGraphicFramePr>
        <p:xfrm>
          <a:off x="107950" y="44450"/>
          <a:ext cx="9001125"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7554" name="Group 2"/>
          <p:cNvGraphicFramePr>
            <a:graphicFrameLocks noGrp="1"/>
          </p:cNvGraphicFramePr>
          <p:nvPr/>
        </p:nvGraphicFramePr>
        <p:xfrm>
          <a:off x="107950" y="44450"/>
          <a:ext cx="8928100"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8578" name="Group 2"/>
          <p:cNvGraphicFramePr>
            <a:graphicFrameLocks noGrp="1"/>
          </p:cNvGraphicFramePr>
          <p:nvPr/>
        </p:nvGraphicFramePr>
        <p:xfrm>
          <a:off x="107950" y="44450"/>
          <a:ext cx="9001125" cy="677088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602" name="Group 2"/>
          <p:cNvGraphicFramePr>
            <a:graphicFrameLocks noGrp="1"/>
          </p:cNvGraphicFramePr>
          <p:nvPr/>
        </p:nvGraphicFramePr>
        <p:xfrm>
          <a:off x="107950" y="44450"/>
          <a:ext cx="9001125"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626" name="Group 2"/>
          <p:cNvGraphicFramePr>
            <a:graphicFrameLocks noGrp="1"/>
          </p:cNvGraphicFramePr>
          <p:nvPr/>
        </p:nvGraphicFramePr>
        <p:xfrm>
          <a:off x="107950" y="44450"/>
          <a:ext cx="9001125" cy="676872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fut ravi jusqu’au troisième ciel. 3 Et je sais que cet homme était–ce dans son corps ou sans son corps ? je ne sais, Dieu le sait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1650" name="Group 2"/>
          <p:cNvGraphicFramePr>
            <a:graphicFrameLocks noGrp="1"/>
          </p:cNvGraphicFramePr>
          <p:nvPr/>
        </p:nvGraphicFramePr>
        <p:xfrm>
          <a:off x="34925" y="44450"/>
          <a:ext cx="9001125"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74" name="Group 2"/>
          <p:cNvGraphicFramePr>
            <a:graphicFrameLocks noGrp="1"/>
          </p:cNvGraphicFramePr>
          <p:nvPr/>
        </p:nvGraphicFramePr>
        <p:xfrm>
          <a:off x="34925" y="44450"/>
          <a:ext cx="9074150" cy="61214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698" name="Group 2"/>
          <p:cNvGraphicFramePr>
            <a:graphicFrameLocks noGrp="1"/>
          </p:cNvGraphicFramePr>
          <p:nvPr/>
        </p:nvGraphicFramePr>
        <p:xfrm>
          <a:off x="34925" y="44450"/>
          <a:ext cx="9074150" cy="63441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4722" name="Group 2"/>
          <p:cNvGraphicFramePr>
            <a:graphicFrameLocks noGrp="1"/>
          </p:cNvGraphicFramePr>
          <p:nvPr/>
        </p:nvGraphicFramePr>
        <p:xfrm>
          <a:off x="107950" y="44450"/>
          <a:ext cx="9001125"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5746" name="Group 2"/>
          <p:cNvGraphicFramePr>
            <a:graphicFrameLocks noGrp="1"/>
          </p:cNvGraphicFramePr>
          <p:nvPr/>
        </p:nvGraphicFramePr>
        <p:xfrm>
          <a:off x="34925" y="44450"/>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70"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77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88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788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788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66" name="Group 2"/>
          <p:cNvGraphicFramePr>
            <a:graphicFrameLocks noGrp="1"/>
          </p:cNvGraphicFramePr>
          <p:nvPr/>
        </p:nvGraphicFramePr>
        <p:xfrm>
          <a:off x="34925"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80877" name="Rectangle 13"/>
          <p:cNvSpPr>
            <a:spLocks noGrp="1" noChangeArrowheads="1"/>
          </p:cNvSpPr>
          <p:nvPr>
            <p:ph type="ctrTitle"/>
          </p:nvPr>
        </p:nvSpPr>
        <p:spPr/>
        <p:txBody>
          <a:bodyPr/>
          <a:lstStyle/>
          <a:p>
            <a:r>
              <a:rPr lang="en-US" sz="1000"/>
              <a:t>20c</a:t>
            </a:r>
          </a:p>
        </p:txBody>
      </p:sp>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1890" name="Group 2"/>
          <p:cNvGraphicFramePr>
            <a:graphicFrameLocks noGrp="1"/>
          </p:cNvGraphicFramePr>
          <p:nvPr/>
        </p:nvGraphicFramePr>
        <p:xfrm>
          <a:off x="107950" y="115888"/>
          <a:ext cx="9001125"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914"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3938" name="Group 2"/>
          <p:cNvGraphicFramePr>
            <a:graphicFrameLocks noGrp="1"/>
          </p:cNvGraphicFramePr>
          <p:nvPr/>
        </p:nvGraphicFramePr>
        <p:xfrm>
          <a:off x="34925" y="115888"/>
          <a:ext cx="9074150" cy="57626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4962" name="Group 2"/>
          <p:cNvGraphicFramePr>
            <a:graphicFrameLocks noGrp="1"/>
          </p:cNvGraphicFramePr>
          <p:nvPr/>
        </p:nvGraphicFramePr>
        <p:xfrm>
          <a:off x="107950" y="44450"/>
          <a:ext cx="9001125"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5986" name="Group 2"/>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7010" name="Group 2"/>
          <p:cNvGraphicFramePr>
            <a:graphicFrameLocks noGrp="1"/>
          </p:cNvGraphicFramePr>
          <p:nvPr/>
        </p:nvGraphicFramePr>
        <p:xfrm>
          <a:off x="107950" y="44450"/>
          <a:ext cx="9001125" cy="6480176"/>
        </p:xfrm>
        <a:graphic>
          <a:graphicData uri="http://schemas.openxmlformats.org/drawingml/2006/table">
            <a:tbl>
              <a:tblPr rtl="1"/>
              <a:tblGrid>
                <a:gridCol w="5329237">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80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90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89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890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890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1106" name="Group 2"/>
          <p:cNvGraphicFramePr>
            <a:graphicFrameLocks noGrp="1"/>
          </p:cNvGraphicFramePr>
          <p:nvPr/>
        </p:nvGraphicFramePr>
        <p:xfrm>
          <a:off x="107950" y="44450"/>
          <a:ext cx="9001125"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91117" name="Rectangle 13"/>
          <p:cNvSpPr>
            <a:spLocks noGrp="1" noChangeArrowheads="1"/>
          </p:cNvSpPr>
          <p:nvPr>
            <p:ph type="ctrTitle"/>
          </p:nvPr>
        </p:nvSpPr>
        <p:spPr/>
        <p:txBody>
          <a:bodyPr/>
          <a:lstStyle/>
          <a:p>
            <a:r>
              <a:rPr lang="en-US" sz="1000"/>
              <a:t>20a</a:t>
            </a:r>
          </a:p>
        </p:txBody>
      </p:sp>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2130"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315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فحسن هذا القول امام كل الجمهور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5 Ce discours plut à toute la multitude.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5 And the saying pleased the whole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4178" name="Group 2"/>
          <p:cNvGraphicFramePr>
            <a:graphicFrameLocks noGrp="1"/>
          </p:cNvGraphicFramePr>
          <p:nvPr/>
        </p:nvGraphicFramePr>
        <p:xfrm>
          <a:off x="34925" y="44450"/>
          <a:ext cx="9001125" cy="6230303"/>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5202" name="Group 2"/>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6226"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7250" name="Group 2"/>
          <p:cNvGraphicFramePr>
            <a:graphicFrameLocks noGrp="1"/>
          </p:cNvGraphicFramePr>
          <p:nvPr/>
        </p:nvGraphicFramePr>
        <p:xfrm>
          <a:off x="107950" y="44450"/>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8274"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9298"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0322" name="Group 2"/>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13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23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33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4418" name="Group 2"/>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4429" name="Rectangle 13"/>
          <p:cNvSpPr>
            <a:spLocks noGrp="1" noChangeArrowheads="1"/>
          </p:cNvSpPr>
          <p:nvPr>
            <p:ph type="ctrTitle"/>
          </p:nvPr>
        </p:nvSpPr>
        <p:spPr/>
        <p:txBody>
          <a:bodyPr/>
          <a:lstStyle/>
          <a:p>
            <a:r>
              <a:rPr lang="en-US" sz="1000" dirty="0"/>
              <a:t>20pg</a:t>
            </a:r>
          </a:p>
        </p:txBody>
      </p:sp>
      <p:sp>
        <p:nvSpPr>
          <p:cNvPr id="4" name="Text Box 29">
            <a:hlinkClick r:id="" action="ppaction://macro?name=LetThemExaltHimForBishop"/>
          </p:cNvPr>
          <p:cNvSpPr txBox="1">
            <a:spLocks noChangeArrowheads="1"/>
          </p:cNvSpPr>
          <p:nvPr/>
        </p:nvSpPr>
        <p:spPr bwMode="auto">
          <a:xfrm>
            <a:off x="7215206"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5442" name="Group 2"/>
          <p:cNvGraphicFramePr>
            <a:graphicFrameLocks noGrp="1"/>
          </p:cNvGraphicFramePr>
          <p:nvPr/>
        </p:nvGraphicFramePr>
        <p:xfrm>
          <a:off x="34925" y="44450"/>
          <a:ext cx="9074150" cy="6771069"/>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5453" name="Rectangle 13"/>
          <p:cNvSpPr>
            <a:spLocks noGrp="1" noChangeArrowheads="1"/>
          </p:cNvSpPr>
          <p:nvPr>
            <p:ph type="ctrTitle"/>
          </p:nvPr>
        </p:nvSpPr>
        <p:spPr/>
        <p:txBody>
          <a:bodyPr/>
          <a:lstStyle/>
          <a:p>
            <a:r>
              <a:rPr lang="en-US" sz="1000" dirty="0"/>
              <a:t>20g</a:t>
            </a:r>
          </a:p>
        </p:txBody>
      </p:sp>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6466" name="Group 2"/>
          <p:cNvGraphicFramePr>
            <a:graphicFrameLocks noGrp="1"/>
          </p:cNvGraphicFramePr>
          <p:nvPr/>
        </p:nvGraphicFramePr>
        <p:xfrm>
          <a:off x="34925" y="44450"/>
          <a:ext cx="9074150" cy="62303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 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7490" name="Group 2"/>
          <p:cNvGraphicFramePr>
            <a:graphicFrameLocks noGrp="1"/>
          </p:cNvGraphicFramePr>
          <p:nvPr/>
        </p:nvGraphicFramePr>
        <p:xfrm>
          <a:off x="107950" y="44450"/>
          <a:ext cx="9001125"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8514" name="Group 2"/>
          <p:cNvGraphicFramePr>
            <a:graphicFrameLocks noGrp="1"/>
          </p:cNvGraphicFramePr>
          <p:nvPr/>
        </p:nvGraphicFramePr>
        <p:xfrm>
          <a:off x="107950" y="115888"/>
          <a:ext cx="9001125"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9538" name="Group 2"/>
          <p:cNvGraphicFramePr>
            <a:graphicFrameLocks noGrp="1"/>
          </p:cNvGraphicFramePr>
          <p:nvPr/>
        </p:nvGraphicFramePr>
        <p:xfrm>
          <a:off x="107950" y="44450"/>
          <a:ext cx="9001125"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62" name="Group 2"/>
          <p:cNvGraphicFramePr>
            <a:graphicFrameLocks noGrp="1"/>
          </p:cNvGraphicFramePr>
          <p:nvPr/>
        </p:nvGraphicFramePr>
        <p:xfrm>
          <a:off x="107950" y="44450"/>
          <a:ext cx="9001125"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1586" name="Group 2"/>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2610" name="Group 2"/>
          <p:cNvGraphicFramePr>
            <a:graphicFrameLocks noGrp="1"/>
          </p:cNvGraphicFramePr>
          <p:nvPr/>
        </p:nvGraphicFramePr>
        <p:xfrm>
          <a:off x="34925" y="115888"/>
          <a:ext cx="9001125" cy="580421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3634" name="Group 2"/>
          <p:cNvGraphicFramePr>
            <a:graphicFrameLocks noGrp="1"/>
          </p:cNvGraphicFramePr>
          <p:nvPr/>
        </p:nvGraphicFramePr>
        <p:xfrm>
          <a:off x="107950" y="44450"/>
          <a:ext cx="9001125"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4658" name="Group 2"/>
          <p:cNvGraphicFramePr>
            <a:graphicFrameLocks noGrp="1"/>
          </p:cNvGraphicFramePr>
          <p:nvPr/>
        </p:nvGraphicFramePr>
        <p:xfrm>
          <a:off x="107950" y="115888"/>
          <a:ext cx="9001125"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5682" name="Group 2"/>
          <p:cNvGraphicFramePr>
            <a:graphicFrameLocks noGrp="1"/>
          </p:cNvGraphicFramePr>
          <p:nvPr/>
        </p:nvGraphicFramePr>
        <p:xfrm>
          <a:off x="107950" y="115888"/>
          <a:ext cx="8928100" cy="5546726"/>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70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8130" name="Group 18"/>
          <p:cNvGraphicFramePr>
            <a:graphicFrameLocks noGrp="1"/>
          </p:cNvGraphicFramePr>
          <p:nvPr/>
        </p:nvGraphicFramePr>
        <p:xfrm>
          <a:off x="107950" y="188913"/>
          <a:ext cx="8856663" cy="6309360"/>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Twenty-first day of The Month of Tubah </a:t>
                      </a:r>
                      <a:r>
                        <a:rPr kumimoji="0" lang="en-US" sz="4000" b="1" i="0" u="none" strike="noStrike" cap="none" normalizeH="0" baseline="0">
                          <a:ln>
                            <a:noFill/>
                          </a:ln>
                          <a:solidFill>
                            <a:srgbClr val="FF9900"/>
                          </a:solidFill>
                          <a:effectLst/>
                          <a:latin typeface="Arial" charset="0"/>
                          <a:cs typeface="Arial" charset="0"/>
                        </a:rPr>
                        <a:t>(1</a:t>
                      </a:r>
                      <a:r>
                        <a:rPr kumimoji="0" lang="en-US" sz="4000" b="1" i="0" u="none" strike="noStrike" cap="none" normalizeH="0" baseline="30000">
                          <a:ln>
                            <a:noFill/>
                          </a:ln>
                          <a:solidFill>
                            <a:srgbClr val="FF9900"/>
                          </a:solidFill>
                          <a:effectLst/>
                          <a:latin typeface="Arial" charset="0"/>
                          <a:cs typeface="Arial" charset="0"/>
                        </a:rPr>
                        <a:t>st</a:t>
                      </a:r>
                      <a:r>
                        <a:rPr kumimoji="0" lang="en-US" sz="4000" b="1" i="0" u="none" strike="noStrike" cap="none" normalizeH="0" baseline="0">
                          <a:ln>
                            <a:noFill/>
                          </a:ln>
                          <a:solidFill>
                            <a:srgbClr val="FF9900"/>
                          </a:solidFill>
                          <a:effectLst/>
                          <a:latin typeface="Arial" charset="0"/>
                          <a:cs typeface="Arial" charset="0"/>
                        </a:rPr>
                        <a:t> of Bashans)</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The Assumption of the Body of the Pure Virgin St. Mary</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الواحد و 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4000" b="1" i="0" u="none" strike="noStrike" cap="none" normalizeH="0" baseline="0">
                          <a:ln>
                            <a:noFill/>
                          </a:ln>
                          <a:solidFill>
                            <a:srgbClr val="FF9900"/>
                          </a:solidFill>
                          <a:effectLst/>
                          <a:latin typeface="Arial" charset="0"/>
                          <a:cs typeface="Arial" charset="0"/>
                        </a:rPr>
                        <a:t>عيد صعود جسد القديسة مريم العذراء</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الأول من بشنس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Premier du </a:t>
                      </a:r>
                      <a:r>
                        <a:rPr kumimoji="0" lang="en-US" sz="4000" b="0" i="0" u="none" strike="noStrike" cap="none" normalizeH="0" baseline="0">
                          <a:ln>
                            <a:noFill/>
                          </a:ln>
                          <a:solidFill>
                            <a:srgbClr val="FF9900"/>
                          </a:solidFill>
                          <a:effectLst/>
                          <a:latin typeface="Arial" charset="0"/>
                          <a:cs typeface="Arial" charset="0"/>
                        </a:rPr>
                        <a:t>Bashans</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9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991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0193" name="Group 33"/>
          <p:cNvGraphicFramePr>
            <a:graphicFrameLocks noGrp="1"/>
          </p:cNvGraphicFramePr>
          <p:nvPr/>
        </p:nvGraphicFramePr>
        <p:xfrm>
          <a:off x="34925" y="44450"/>
          <a:ext cx="9074150" cy="6683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87:3, 5, 7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أعمالٌ مجيدةٌ قد قِيلت لأجلِكِ يا مدينةَ اللهِ. وهو العليُّ الذى أسَّسها إلى الأبدِ. لأنَّ سُكنَى الفَرِحِينَ جميعهم فيكِ.</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Des choses glorieuses ont été dites sur toi, Ville de Dieu ! 5 Et c’est lui, le </a:t>
                      </a:r>
                      <a:r>
                        <a:rPr kumimoji="0" lang="fr-FR" sz="2800" b="0" i="0" u="none" strike="noStrike" cap="none" normalizeH="0" baseline="0" dirty="0" err="1">
                          <a:ln>
                            <a:noFill/>
                          </a:ln>
                          <a:solidFill>
                            <a:schemeClr val="bg1"/>
                          </a:solidFill>
                          <a:effectLst/>
                          <a:latin typeface="Arial" charset="0"/>
                          <a:cs typeface="Arial" charset="0"/>
                        </a:rPr>
                        <a:t>Très–Haut</a:t>
                      </a:r>
                      <a:r>
                        <a:rPr kumimoji="0" lang="fr-FR" sz="2800" b="0" i="0" u="none" strike="noStrike" cap="none" normalizeH="0" baseline="0" dirty="0">
                          <a:ln>
                            <a:noFill/>
                          </a:ln>
                          <a:solidFill>
                            <a:schemeClr val="bg1"/>
                          </a:solidFill>
                          <a:effectLst/>
                          <a:latin typeface="Arial" charset="0"/>
                          <a:cs typeface="Arial" charset="0"/>
                        </a:rPr>
                        <a:t>, qui l’affermit.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Ceux qui chantent comme ceux qui dansent (s’écrient): Toutes mes sources sont en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Glorious things are spoken of you, O city of God!.5 And the Most High Himself shall establish her.7 Both the singers and the players on instruments say, All my springs are in you.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0194" name="Rectangle 34"/>
          <p:cNvSpPr>
            <a:spLocks noGrp="1" noChangeArrowheads="1"/>
          </p:cNvSpPr>
          <p:nvPr>
            <p:ph type="ctrTitle"/>
          </p:nvPr>
        </p:nvSpPr>
        <p:spPr/>
        <p:txBody>
          <a:bodyPr/>
          <a:lstStyle/>
          <a:p>
            <a:r>
              <a:rPr lang="en-US" sz="1000" dirty="0"/>
              <a:t>21pv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1219" name="Group 35"/>
          <p:cNvGraphicFramePr>
            <a:graphicFrameLocks noGrp="1"/>
          </p:cNvGraphicFramePr>
          <p:nvPr/>
        </p:nvGraphicFramePr>
        <p:xfrm>
          <a:off x="34925" y="44450"/>
          <a:ext cx="9074150" cy="67192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( 10 : 38 – 42 )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سائرون دخلَ قريةً، فقَبِلَتهُ امرأةٌ اسمها مرثا فى بيتها. وكانت لهذه أختٌ تُدعَى مريم، وهى التى جلست عند قدمي يسوع وكانت تسمع كلامه.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10:38-42</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Pendant qu’ils étaient en route, il entra dans un village, et une femme, du nom de Marthe, le reçut dans sa maison. 39 Elle avait une soeur, appelée Marie, qui s’assit aux pieds du Seigneur, et qui écoutait sa parole.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10:38-42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it happened as they went that He entered a certain village; and a certain woman named Martha welcomed Him into her house. 39 And she had a sister called Mary, who also sat at Jesus' feet and heard His word.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1220" name="Rectangle 36"/>
          <p:cNvSpPr>
            <a:spLocks noGrp="1" noChangeArrowheads="1"/>
          </p:cNvSpPr>
          <p:nvPr>
            <p:ph type="ctrTitle"/>
          </p:nvPr>
        </p:nvSpPr>
        <p:spPr/>
        <p:txBody>
          <a:bodyPr/>
          <a:lstStyle/>
          <a:p>
            <a:r>
              <a:rPr lang="en-US" sz="1000"/>
              <a:t>21v</a:t>
            </a:r>
          </a:p>
        </p:txBody>
      </p:sp>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2227" name="Group 19"/>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مرثا فكانت مرتبكةً فى قضاء خِدم كثيرةٍ. فقامت وقالت: " ياربُّ، أمَا يُعنِيك أمري بأن أُختى قد تركتنى أخدم وحدي؟ فقُل لها أن تُساعدني!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Marthe était absorbée par les nombreux soucis du service ; elle survint et dit : Seigneur, tu ne te mets pas en peine de ce que ma soeur me laisse seule pour servir ? Dis–lui donc de m’aider.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Martha was distracted with much serving, and she approached Him and said, Lord, do You not care that my sister has left me to serve alone? Therefore tell her to help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4298" name="Group 42"/>
          <p:cNvGraphicFramePr>
            <a:graphicFrameLocks noGrp="1"/>
          </p:cNvGraphicFramePr>
          <p:nvPr/>
        </p:nvGraphicFramePr>
        <p:xfrm>
          <a:off x="34925" y="115888"/>
          <a:ext cx="8929688" cy="5856480"/>
        </p:xfrm>
        <a:graphic>
          <a:graphicData uri="http://schemas.openxmlformats.org/drawingml/2006/table">
            <a:tbl>
              <a:tblPr rtl="1"/>
              <a:tblGrid>
                <a:gridCol w="43211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يســوع وقال لها: " مرثا مرثا، أنتِ تهتمِّين وتضطربين لأجل أمور كثيرةٍ، ولكنَّ الحاجة إلى واحدٍ. وأمَّا مريم فاختارت لها النَّصيب الصَّالحَ الذي لن يُنزع منها إلى الأبدِ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 Seigneur lui répondit : Marthe, Marthe, tu t’inquiètes et tu t’agites pour beaucoup de choses.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42 Or une seule chose est nécessaire. Marie a choisi la bonne part, qui ne lui sera pas ôtée.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Jesus answered and said to her, Martha, Martha, you are worried and troubled about many things. 42 But one thing is needed, and Mary has chosen that good part, which will not be taken away from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5052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6367" name="Group 63"/>
          <p:cNvGraphicFramePr>
            <a:graphicFrameLocks noGrp="1"/>
          </p:cNvGraphicFramePr>
          <p:nvPr/>
        </p:nvGraphicFramePr>
        <p:xfrm>
          <a:off x="0" y="44450"/>
          <a:ext cx="9109075" cy="6366129"/>
        </p:xfrm>
        <a:graphic>
          <a:graphicData uri="http://schemas.openxmlformats.org/drawingml/2006/table">
            <a:tbl>
              <a:tblPr rtl="1"/>
              <a:tblGrid>
                <a:gridCol w="5113337">
                  <a:extLst>
                    <a:ext uri="{9D8B030D-6E8A-4147-A177-3AD203B41FA5}">
                      <a16:colId xmlns:a16="http://schemas.microsoft.com/office/drawing/2014/main" val="20000"/>
                    </a:ext>
                  </a:extLst>
                </a:gridCol>
                <a:gridCol w="3995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Times New Roman" pitchFamily="18" charset="0"/>
                        </a:rPr>
                        <a:t>48:8, 1</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كَمِثل ما سمعناه كذلِكَ رأينا فى مدينةِ ربِّ القوَّاتِ فى مدينةِ إلهنا. عظيمٌ هو الربُّ ومُسبَّحٌ جدّاً. فى مدينةِ إلهنا على جبلِهِ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المُقدَّس</a:t>
                      </a:r>
                      <a:r>
                        <a:rPr kumimoji="0" lang="en-C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Ce que nous avions entendu, nous l’avons vu Dans la ville de l’Éternel des armées, Dans la ville de notre Dieu :1 L’Éternel est grand, il est l’objet de toutes les louanges, Dans la ville de notre Dieu, (sur) sa montagne sainte.  </a:t>
                      </a: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 </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As we have heard, So we have seen In the city of the Lord of hosts, In the city of our God:.1 Great is the Lord, and greatly to be praised In the city of our God, In His holy mountain.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6368" name="Rectangle 64"/>
          <p:cNvSpPr>
            <a:spLocks noGrp="1" noChangeArrowheads="1"/>
          </p:cNvSpPr>
          <p:nvPr>
            <p:ph type="ctrTitle"/>
          </p:nvPr>
        </p:nvSpPr>
        <p:spPr/>
        <p:txBody>
          <a:bodyPr/>
          <a:lstStyle/>
          <a:p>
            <a:r>
              <a:rPr lang="en-US" sz="1000" dirty="0"/>
              <a:t>21pm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7361" name="Group 33"/>
          <p:cNvGraphicFramePr>
            <a:graphicFrameLocks noGrp="1"/>
          </p:cNvGraphicFramePr>
          <p:nvPr/>
        </p:nvGraphicFramePr>
        <p:xfrm>
          <a:off x="34925" y="44450"/>
          <a:ext cx="9145588" cy="673608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(12 : 35 – 50 )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الصَّالح من كنزه الصَّالح يُخرج الصَّلاح. والرَّجل الشِّرِّير من كنزه الشِّرِّير يخرج الشُّرور. ولكن أقول لكم: " إن كلَّ كلمةٍ باطلةٍ يقولها النَّاس سوف يُعطُون جواباً عنها فى يوم الدِّين.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561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L’homme bon tire du bien de son bon trésor, et l’homme mauvais tire du mal de son mauvais trésor. 36 Je vous le dis : au jour du jugement, les hommes rendront compte de toute parole vaine, qu’ils auront proférée.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7362" name="Rectangle 34"/>
          <p:cNvSpPr>
            <a:spLocks noGrp="1" noChangeArrowheads="1"/>
          </p:cNvSpPr>
          <p:nvPr>
            <p:ph type="ctrTitle"/>
          </p:nvPr>
        </p:nvSpPr>
        <p:spPr/>
        <p:txBody>
          <a:bodyPr/>
          <a:lstStyle/>
          <a:p>
            <a:r>
              <a:rPr lang="en-US" sz="1000" dirty="0"/>
              <a:t>21m</a:t>
            </a:r>
          </a:p>
        </p:txBody>
      </p:sp>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8387" name="Group 35"/>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أيُّها المُعلِّم، نُريد أن نرى منك آيةً ". أمَّا هو فأجاب وقال لهم: " الجيل الشِّرِّير والفاسق يطلب آيةً،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par tes paroles tu seras justifié, et par tes paroles tu seras condamné.38 Alors quelques–uns des scribes et des Pharisiens prirent la parole et dirent : Maître, nous voudrions voir un signe de ta part. 39 Il leur répondit : Une génération mauvaise et adultère recherche un signe,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39 But He answered and said to them, An evil and adulterous generation seeks after a sign,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9408" name="Group 32"/>
          <p:cNvGraphicFramePr>
            <a:graphicFrameLocks noGrp="1"/>
          </p:cNvGraphicFramePr>
          <p:nvPr/>
        </p:nvGraphicFramePr>
        <p:xfrm>
          <a:off x="107950" y="115888"/>
          <a:ext cx="9001125"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ولن تُعطَى له آيةٌ إلا آية يونان النَّبيِّ. لأنَّه كما كان يونان فى بطن الحوت ثلاثة أيَّام وثلاثة ليال، هكذا يكون ابن الإنسان فى قلب الأرض ثلاثة أيَّـام وثلاثة ليـال.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ne lui sera donné d’autre signe que celui du prophète Jonas.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40 Car, de même que Jonas fut trois jours et trois nuits dans le ventre du grand poisson de même le Fils de l’homme sera trois jours et trois nuits dans le sein de la terre.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no sign will be given to it except the sign of the prophet Jonah. 40 For as Jonah was three days and three nights in the belly of the great fish, so will the Son of Man be three days and three nights in the heart of the earth.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029" name="Group 29"/>
          <p:cNvGraphicFramePr>
            <a:graphicFrameLocks noGrp="1"/>
          </p:cNvGraphicFramePr>
          <p:nvPr/>
        </p:nvGraphicFramePr>
        <p:xfrm>
          <a:off x="107950" y="115888"/>
          <a:ext cx="9001125"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وهوذا أفضل من يونان ههنا! ملكة التَّيمن ستقوم فى الدِّين مع هذا الجيل وتدِينه،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hommes de Ninive se dresseront lors du jugement, avec cette génération et la condamneront, parce qu’ils se sont repentis à la prédication de Jonas, et voici qu’il y a ici plus que Jonas. 42 La reine du Midi se lèvera lors du jugement, avec cette génération et la condamnera,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 men of Nineveh will rise up in the judgment with this generation and condemn it, because they repented at the preaching of Jonah; and indeed a greater than Jonah is here. 42 The queen of the South will rise up in the judgment with this generation and condemn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7059" name="Group 35"/>
          <p:cNvGraphicFramePr>
            <a:graphicFrameLocks noGrp="1"/>
          </p:cNvGraphicFramePr>
          <p:nvPr/>
        </p:nvGraphicFramePr>
        <p:xfrm>
          <a:off x="107950" y="115888"/>
          <a:ext cx="9001125" cy="601599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لأنها أتت من أقاصي الأرض لتسمع حكمة سُليمانَ. وهوذا أعظم من سُليمانَ ههنا! إذا خرج الرُّوح النَّجس من الإنسان يمضي إلى أماكن ليس فيها ماءٌ يطلب راحةً فلا يجد.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qu’elle est venue des extrémités de la terre pour entendre la sagesse de Salomon, et voici qu’il y a ici plus que Salomon. 43  Lorsque l’esprit impur est sorti d’un homme, il traverse des lieux arides, cherche du repos et n’en trouve pas.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she came from the ends of the earth to hear the wisdom of Solomon; and indeed a greater than Solomon is here. 43 When an unclean spirit goes out of a man, he goes through dry places, seeking rest, and finds none.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8076" name="Group 28"/>
          <p:cNvGraphicFramePr>
            <a:graphicFrameLocks noGrp="1"/>
          </p:cNvGraphicFramePr>
          <p:nvPr/>
        </p:nvGraphicFramePr>
        <p:xfrm>
          <a:off x="107950" y="115888"/>
          <a:ext cx="9001125" cy="60895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يقول: أرجع إلى بيتي الذي خرجت منه. فيأتى ويجده فارغاً مكنوساً مُزيَّناً. فيمضي حينئذٍ ويأخذ معه سبعة أرواح أُخر أشرَّ منه، فيأتى ويسكن هناك،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Alors il dit : Je retournerai dans ma maison d’où je suis sorti, et, quand il arrive, il la trouve vide, balayée et ornée. 45 Il s’en va et prend avec lui sept autres esprits plus mauvais que lui ; ils entrent dans la maison, s’y établissent,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Then he says, `I will return to my house from which I came.' And when he comes, he finds it empty, swept, and put in order. 45 Then he goes and takes with him seven other spirits more wicked than himself, and they enter and dwell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9098" name="Group 26"/>
          <p:cNvGraphicFramePr>
            <a:graphicFrameLocks noGrp="1"/>
          </p:cNvGraphicFramePr>
          <p:nvPr/>
        </p:nvGraphicFramePr>
        <p:xfrm>
          <a:off x="107950" y="115888"/>
          <a:ext cx="9001125" cy="608958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فتصير أواخر ذلك الإنسان أشرَّ من أوائلهِ. هكذا يكون أيضاً لهذا الجيل الشرِّير. وفيما هو يُخاطِب الجموع إذا أُمُّه وإخوته قد وقفوا خارجاً طالبين أن يُكلِّموه.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la dernière condition de cet homme est pire que la première. Il en sera de même pour cette génération mauvaise. 46  Comme Jésus parlait encore à la foule, sa mère, et ses frères se tenaient dehors et cherchaient à lui parler.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last state of that man is worse than the first. So shall it also be with this wicked generation. 46 While He was still talking to the multitudes, behold, His mother and brothers stood outside, seeking to speak with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0124" name="Group 28"/>
          <p:cNvGraphicFramePr>
            <a:graphicFrameLocks noGrp="1"/>
          </p:cNvGraphicFramePr>
          <p:nvPr/>
        </p:nvGraphicFramePr>
        <p:xfrm>
          <a:off x="107950" y="115888"/>
          <a:ext cx="9001125" cy="6267451"/>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 مِن التَّلاميذ: " هوذا أُمُّك وإخوتكَ واقفون خارجاً يطلبون أن يتكلَّموا معك ". أمَّا هو فأجاب وقال للقائل له: " مَن هيَ أُمِّي ومَن هم إخوتي؟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Quelqu’un lui dit : Ta mère et tes frères se tiennent dehors et cherchent à te parler. 48  Mais Jésus répondit à celui qui le lui disait : Qui est ma mère, et qui sont mes frères ?</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Then one said to Him, Look, Your mother and Your brothers are standing outside, seeking to speak with You. 48 But He answered and said to the one who told Him, Who is My mother and who are My brothers?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0447" name="Group 47"/>
          <p:cNvGraphicFramePr>
            <a:graphicFrameLocks noGrp="1"/>
          </p:cNvGraphicFramePr>
          <p:nvPr/>
        </p:nvGraphicFramePr>
        <p:xfrm>
          <a:off x="34925" y="44450"/>
          <a:ext cx="9001125"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مدَّ يده نحو تلاميذِهِ وقال: " ها أُمِّي وإخوتي. لأن كلَّ مَن يصنع إرادة أبي الذى فى السَّمواتِ هو أخي وأختي وأُمِّي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Puis il étendit la main sur ses disciples et dit : Voici ma mère et mes frères. 50 En effet, quiconque fait la volonté de mon Père qui est dans les cieux, celui–là est mon frère et ma soeur et ma mère.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And He stretched out His hand toward His disciples and said, Here are My mother and My brothers! 50 For whoever does the will of My Father in heaven is My brother and sister and mother.</a:t>
                      </a:r>
                      <a:r>
                        <a:rPr kumimoji="0" lang="ar-EG"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14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5114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5114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5114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3520" name="Group 48"/>
          <p:cNvGraphicFramePr>
            <a:graphicFrameLocks noGrp="1"/>
          </p:cNvGraphicFramePr>
          <p:nvPr/>
        </p:nvGraphicFramePr>
        <p:xfrm>
          <a:off x="34925" y="115888"/>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رسالة </a:t>
                      </a:r>
                      <a:r>
                        <a:rPr kumimoji="0" lang="ar-SA" sz="3200" b="0" i="0" u="sng" strike="noStrike" cap="none" normalizeH="0" baseline="0">
                          <a:ln>
                            <a:noFill/>
                          </a:ln>
                          <a:solidFill>
                            <a:srgbClr val="FF9933"/>
                          </a:solidFill>
                          <a:effectLst/>
                          <a:latin typeface="Arial" charset="0"/>
                          <a:cs typeface="Arial" charset="0"/>
                        </a:rPr>
                        <a:t>بولس الرسول إلى أهل</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العبرانيين ( 9 : 1 - 12</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القُبة الأولى فكان فيها وصايا الخدمة وقدسٌ مزينٌ، لأن القبة الأولى وُضِعت وهى التى كانت فيها المنارة،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première alliance avait, elle aussi, ses ordonnances relatives au culte et son sanctuaire terrestre.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 En effet, un tabernacle avait été installé ; dans la première partie, appelée le lieu saint, se trouvaient le chandelier,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13521" name="Rectangle 49"/>
          <p:cNvSpPr>
            <a:spLocks noGrp="1" noChangeArrowheads="1"/>
          </p:cNvSpPr>
          <p:nvPr>
            <p:ph type="ctrTitle"/>
          </p:nvPr>
        </p:nvSpPr>
        <p:spPr/>
        <p:txBody>
          <a:bodyPr/>
          <a:lstStyle/>
          <a:p>
            <a:r>
              <a:rPr lang="en-US" sz="1000"/>
              <a:t>21p</a:t>
            </a:r>
          </a:p>
        </p:txBody>
      </p:sp>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4534" name="Group 38"/>
          <p:cNvGraphicFramePr>
            <a:graphicFrameLocks noGrp="1"/>
          </p:cNvGraphicFramePr>
          <p:nvPr/>
        </p:nvGraphicFramePr>
        <p:xfrm>
          <a:off x="34925" y="44450"/>
          <a:ext cx="9145588" cy="63054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والمائدة، وخبز التَّقدِمةِ. وتُدعَى القُدس. وبعد الحجاب الثَّاني القُبة التى تُدعَى " قُدس الأقداس " وكان فيها مِبخرةٌ من ذهبٍ، وتابوتُ العهـدِ المُصفَّح بالذَّهبِ من كلِّ جانبٍ،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table et les pains de proposition. 3 Puis derrière le second voile, se trouvait la partie appelée Saint des saints.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 Elle contenait un brûle–parfum en or et l’arche de l’alliance, entièrement recouverte d’or,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table, and the showbread, which is called the sanctuary; 3 and behind the second veil, the part of the tabernacle which is called the Holiest of All, 4 which had the golden censer and the ark of the covenant overlaid on all sides with gold,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4218" name="Group 26"/>
          <p:cNvGraphicFramePr>
            <a:graphicFrameLocks noGrp="1"/>
          </p:cNvGraphicFramePr>
          <p:nvPr/>
        </p:nvGraphicFramePr>
        <p:xfrm>
          <a:off x="34925" y="44450"/>
          <a:ext cx="9145588"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فيها قِسطُ الذَّهب الذي فيه المنُّ، وعصاة هارون التى أفرخت، ولوحا العهدِ. وفوقها كان كاروبيم المجد مُظلِّلةٌ موضع الاستغفار. هذه التي ليس لنا أن نتكلَّم عنها بالتَّفصيل.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laquelle il y avait une urne d’or contenant la manne, ainsi que le bâton d’Aaron qui avait fleuri, et les tables de l’alliance.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Au–dessus de l’arche se tenaient les chérubins de gloire, couvrant de leur ombre le propitiatoire.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which were the golden pot that had the manna, Aaron's rod that budded, and the tablets of the covenant; 5 and above it were the cherubim of glory overshadowing the mercy seat.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5549" name="Group 29"/>
          <p:cNvGraphicFramePr>
            <a:graphicFrameLocks noGrp="1"/>
          </p:cNvGraphicFramePr>
          <p:nvPr/>
        </p:nvGraphicFramePr>
        <p:xfrm>
          <a:off x="34925" y="44450"/>
          <a:ext cx="9145588" cy="658774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فهذه لمَّا تُصنع هكذا، يدخل الكهنة إلى القبة الأولى فى كل حين لإتمام الخدمة. أمَّا القبة الثَّانية فيدخلها رئيس الأحبار وحـده مـرَّة فى كـلِّ سـنةٍ،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n’y a pas lieu d’en parler maintenant en détail.6  Tout cela ainsi disposé, les sacrificateurs entrent en tout temps dans la première partie du tabernacle, lorsqu’ils accomplissent les cérémonies du culte.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7  Mais, dans la seconde, seul le souverain sacrificateur (pénètre), une fois par 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these things we cannot now speak in detail. 6 Now when these things had been thus prepared, the priests always went into the first part of the tabernacle, performing the services. 7 But into the second part the high priest went alone once a year,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1150" name="Group 30"/>
          <p:cNvGraphicFramePr>
            <a:graphicFrameLocks noGrp="1"/>
          </p:cNvGraphicFramePr>
          <p:nvPr/>
        </p:nvGraphicFramePr>
        <p:xfrm>
          <a:off x="34925" y="44450"/>
          <a:ext cx="9145588" cy="580637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وليـس بغيـر دم الـذي كان يُقدِّمه عن نفسه وعن جهالات الشَّعبِ، وهذا يُظهره الرُّوح القدس أن طريق الأقداس لم يُظهَر بعدُ، ما دامت القُبة الأولى قائمةٌ،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sans y présenter du sang pour lui–même et pour les fautes du peuple.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 Saint–Esprit montrait par là que l’accès du Saint des saints n’était pas encore ouvert, tant que le premier tabernacle subsistait.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without blood, which he offered for himself and for the people's sins committed in ignorance; 8 the Holy Spirit indicating this, that the way into the Holiest of All was not yet made manifest while the first tabernacle was still standing.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2173" name="Group 29"/>
          <p:cNvGraphicFramePr>
            <a:graphicFrameLocks noGrp="1"/>
          </p:cNvGraphicFramePr>
          <p:nvPr/>
        </p:nvGraphicFramePr>
        <p:xfrm>
          <a:off x="34925" y="44450"/>
          <a:ext cx="9145588" cy="63441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إلا بالمطعم فقط والمشرب وغسلاتٍ مختلفةٍ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C’est une figure pour le temps présent ; elle signifie que les dons et sacrifices présentés ne peuvent mener à la perfection, sous le rapport de la conscience, celui qui rend ce culte.10 Ce sont là des ordonnances charnelles, relatives seulement à des aliments, des boissons et diverses ablutions,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conscience-- 10 concerned only with foods and drinks, various washings,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5243" name="Group 27"/>
          <p:cNvGraphicFramePr>
            <a:graphicFrameLocks noGrp="1"/>
          </p:cNvGraphicFramePr>
          <p:nvPr/>
        </p:nvGraphicFramePr>
        <p:xfrm>
          <a:off x="34925" y="44450"/>
          <a:ext cx="9145588" cy="63054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فرائض جسديَّةٍ، وُضِعت إلى زمان التقويم. وأمَّا المسيح فهو قد جاء رئيس كهنةٍ للخيرات العتيدةِ، فبالمسكن الأعظم والأكمل، غير المصنوع بيدٍ، أي الذى ليس من هذه الخليقة،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imposées jusqu’à un temps de réforme.11  Mais Christ est venu comme souverain sacrificateur des biens à venir ; il a traversé le tabernacle plus grand et plus parfait qui n’est pas construit par la main de l’homme, c’est–à–dire qui n’est pas de cette création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fleshly ordinances imposed until the time of reformation. 11 But Christ came as High Priest of the good things to come, with the greater and more perfect tabernacle not made with hands, that is, not of this creation.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3197" name="Group 29"/>
          <p:cNvGraphicFramePr>
            <a:graphicFrameLocks noGrp="1"/>
          </p:cNvGraphicFramePr>
          <p:nvPr/>
        </p:nvGraphicFramePr>
        <p:xfrm>
          <a:off x="34925" y="44450"/>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بدم تيوس وعجول، بل بدمه بنفسه، دخل الأقداس مرَّةً واحدةً فوَجَدَ فداءً أبديّاً.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il est entré une fois pour toutes dans le sanctuaire, non avec le sang des boucs et des veaux, mais avec son propre sang. C’est ainsi qu’il (nous) a obtenu une rédemption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Not with the blood of goats and calves, but with His own blood He entered the Most Holy Place once for all, having obtained eternal redemption.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65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75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5175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5175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9651" name="Group 35"/>
          <p:cNvGraphicFramePr>
            <a:graphicFrameLocks noGrp="1"/>
          </p:cNvGraphicFramePr>
          <p:nvPr/>
        </p:nvGraphicFramePr>
        <p:xfrm>
          <a:off x="107950" y="44450"/>
          <a:ext cx="9001125" cy="66489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الثانية ( 1 : 1 – 13 )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Jean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Kyria l’élue et à ses enfants que j’aime dans la vérité –– et non pas moi seulement, mais aussi tous ceux qui ont connu la vérité –2  à cause de la vérité qui demeure en nous et qui sera avec nous pour l’éternité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 To the elect lady and her children, whom I love in truth, and not only I, but also all those who have known the truth, 2 because of the truth which abides in us and will be with us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19652" name="Rectangle 36"/>
          <p:cNvSpPr>
            <a:spLocks noGrp="1" noChangeArrowheads="1"/>
          </p:cNvSpPr>
          <p:nvPr>
            <p:ph type="ctrTitle"/>
          </p:nvPr>
        </p:nvSpPr>
        <p:spPr/>
        <p:txBody>
          <a:bodyPr/>
          <a:lstStyle/>
          <a:p>
            <a:r>
              <a:rPr lang="en-US" sz="1000"/>
              <a:t>21c</a:t>
            </a:r>
          </a:p>
        </p:txBody>
      </p:sp>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0670" name="Group 30"/>
          <p:cNvGraphicFramePr>
            <a:graphicFrameLocks noGrp="1"/>
          </p:cNvGraphicFramePr>
          <p:nvPr/>
        </p:nvGraphicFramePr>
        <p:xfrm>
          <a:off x="34925" y="115888"/>
          <a:ext cx="9145588"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سالكين فى الحقِّ، كما أخذنا وصيَّة من الآبِ.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La grâce, la miséricorde et la paix seront avec nous de la part de Dieu le Père et de la part de Jésus–Christ, le Fils du Père, dans la vérité et l’amour. 4 Je me suis beaucoup réjoui de trouver de tes enfants qui marchent dans la vérité, selon le commandement que nous avons reçu du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263" name="Group 23"/>
          <p:cNvGraphicFramePr>
            <a:graphicFrameLocks noGrp="1"/>
          </p:cNvGraphicFramePr>
          <p:nvPr/>
        </p:nvGraphicFramePr>
        <p:xfrm>
          <a:off x="34925" y="115888"/>
          <a:ext cx="9145588" cy="616102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التى كانت عندنا من البدء: أن نحبَّ بعضنا بعضاً. وهذه هى المحبَّة، أن نسلكَ بحسبِ وصاياه.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Kyria –– ce que je t’écris ainsi n’est pas un commandement nouveau, mais seulement celui que nous avons eu dès le commencement –– je te demande que nous nous aimions les uns les autres. 6  Et l’amour consiste à marcher selon ses commandements.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7300" name="Group 36"/>
          <p:cNvGraphicFramePr>
            <a:graphicFrameLocks noGrp="1"/>
          </p:cNvGraphicFramePr>
          <p:nvPr/>
        </p:nvGraphicFramePr>
        <p:xfrm>
          <a:off x="0" y="0"/>
          <a:ext cx="9036050" cy="6443283"/>
        </p:xfrm>
        <a:graphic>
          <a:graphicData uri="http://schemas.openxmlformats.org/drawingml/2006/table">
            <a:tbl>
              <a:tblPr rtl="1"/>
              <a:tblGrid>
                <a:gridCol w="47148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là le commandement dans lequel vous devez marcher, comme vous l’avez appris dès le commencement. 7 Car dans le monde sont entrés plusieurs séducteurs, qui ne confessent pas Jésus–Christ venu dans la chair. Voilà le séducteur et l’antichrist.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8311" name="Group 23"/>
          <p:cNvGraphicFramePr>
            <a:graphicFrameLocks noGrp="1"/>
          </p:cNvGraphicFramePr>
          <p:nvPr/>
        </p:nvGraphicFramePr>
        <p:xfrm>
          <a:off x="34925" y="115888"/>
          <a:ext cx="9145588" cy="658774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أنفُسِكـم لئلاَّ تفقـِدوا مـا عمـلتموه، بل تنالوا أجـراً تـامـاً. كلُّ من يتعـدَّى ولا يثبت فى تعليم المسيح فليس له إلهٌ. ومَن يثبُت فى تعليم المسيح فهذا له الآبُ والابنُ.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notre travail, mais de recevoir une pleine récompense. 9  Quiconque va plus loin et ne demeure pas dans la doctrine du Christ n’a pas Dieu ; celui qui demeure dans la doctrine a le Père et le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9336" name="Group 24"/>
          <p:cNvGraphicFramePr>
            <a:graphicFrameLocks noGrp="1"/>
          </p:cNvGraphicFramePr>
          <p:nvPr/>
        </p:nvGraphicFramePr>
        <p:xfrm>
          <a:off x="34925" y="115888"/>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فى أعمالهِ الشريرةِ.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et n’apporte pas cette doctrine, ne le recevez pas dans votre maison et ne lui dites pas : Salut ! 11 car celui qui lui dit : Salut ! participe à ses mauvaises oeuvres.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0357" name="Group 21"/>
          <p:cNvGraphicFramePr>
            <a:graphicFrameLocks noGrp="1"/>
          </p:cNvGraphicFramePr>
          <p:nvPr/>
        </p:nvGraphicFramePr>
        <p:xfrm>
          <a:off x="34925" y="44450"/>
          <a:ext cx="9145588" cy="631780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Quoique j’aie beaucoup à vous écrire, je n’ai pas voulu le faire avec le papier et l’encre ; mais j’espère aller chez vous, et vous parler de vive voix, afin que notre joie soit complète. 13 Les enfants de ta soeur, l’élue, te saluent.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16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26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5226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5226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5226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4775" name="Group 39"/>
          <p:cNvGraphicFramePr>
            <a:graphicFrameLocks noGrp="1"/>
          </p:cNvGraphicFramePr>
          <p:nvPr/>
        </p:nvGraphicFramePr>
        <p:xfrm>
          <a:off x="107950" y="44450"/>
          <a:ext cx="9001125" cy="667816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1:1-14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الأول أنشأته يا ثاوفيلس، عن جميع ما ابتدأ يسوع يفعله ويعلِّم به، إلى اليوم الذى فيه صَعِدَ إلى السَّماء، بعدما أوصى بالرُّوح القدس الرُّسل الذين اختارهم.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 2  jusqu’au jour où il fut enlevé (au ciel), après avoir donné ses ordres, par le Saint–Esprit, aux apôtres qu’il avait choisis.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1:1-14</a:t>
                      </a:r>
                    </a:p>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former account I made, O Theophilus, of all that Jesus began both to do and teach, 2 until the day in which He was taken up, after He through the Holy Spirit had given commandments to the apostles whom He had chosen,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4776" name="Rectangle 40"/>
          <p:cNvSpPr>
            <a:spLocks noGrp="1" noChangeArrowheads="1"/>
          </p:cNvSpPr>
          <p:nvPr>
            <p:ph type="ctrTitle"/>
          </p:nvPr>
        </p:nvSpPr>
        <p:spPr/>
        <p:txBody>
          <a:bodyPr/>
          <a:lstStyle/>
          <a:p>
            <a:r>
              <a:rPr lang="en-US" sz="1000"/>
              <a:t>21a</a:t>
            </a:r>
          </a:p>
        </p:txBody>
      </p:sp>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5786" name="Group 26"/>
          <p:cNvGraphicFramePr>
            <a:graphicFrameLocks noGrp="1"/>
          </p:cNvGraphicFramePr>
          <p:nvPr/>
        </p:nvGraphicFramePr>
        <p:xfrm>
          <a:off x="107950" y="115888"/>
          <a:ext cx="9001125" cy="56911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810" name="Group 26"/>
          <p:cNvGraphicFramePr>
            <a:graphicFrameLocks noGrp="1"/>
          </p:cNvGraphicFramePr>
          <p:nvPr/>
        </p:nvGraphicFramePr>
        <p:xfrm>
          <a:off x="107950" y="44450"/>
          <a:ext cx="9072563"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يأكل معهم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أوصاهم أن لا يُفارقوا أورشليم، بل ينتظروا "موعد الآب الذى سمعتموه منِّي، لأن يوحنَّا عمَّد بالماء، وأمَّا أنتم فستُعَمَّدُونَ بالرُّوح القدس، وقد كان هذا ليس بعد أيام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 5 car Jean a baptisé d’eau, mais vous, dans peu de jours, vous serez baptisés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5 for John truly baptized with water, but you shall be baptized with the Holy Spirit not many days from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1384" name="Group 24"/>
          <p:cNvGraphicFramePr>
            <a:graphicFrameLocks noGrp="1"/>
          </p:cNvGraphicFramePr>
          <p:nvPr/>
        </p:nvGraphicFramePr>
        <p:xfrm>
          <a:off x="107950" y="44450"/>
          <a:ext cx="8928100" cy="6374765"/>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لما اجتمعوا كانوا يسألونه قائلين:" ياربُّ، هل فى هذا الزمن تردُّ المُلكَ إلى إسرائيل؟ " فقال لهم: " ليس لكم أن تعرفوا الأزمنةَ والأوقاتِ التى جعلها الآبُ تحت سلطانهِ،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donc, réunis, demandèrent : Seigneur, est–ce en ce temps que tu rétabliras le royaume pour Israël ? 7 Il leur répondit : Ce n’est pas à vous de connaître les temps ou les moments que le Père a fixés de sa propre autorité.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when they had come together, they asked Him, saying, Lord, will You at this time restore the kingdom to Israel? 7 And He said to them, It is not for you to know times or seasons which the Father has put in His own authority.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2411" name="Group 27"/>
          <p:cNvGraphicFramePr>
            <a:graphicFrameLocks noGrp="1"/>
          </p:cNvGraphicFramePr>
          <p:nvPr/>
        </p:nvGraphicFramePr>
        <p:xfrm>
          <a:off x="71438" y="115888"/>
          <a:ext cx="9037637" cy="6114415"/>
        </p:xfrm>
        <a:graphic>
          <a:graphicData uri="http://schemas.openxmlformats.org/drawingml/2006/table">
            <a:tbl>
              <a:tblPr rtl="1"/>
              <a:tblGrid>
                <a:gridCol w="4537075">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755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ستنالون قوَّةً مَتَى حلَّ الرُّوح القدس عليكم، وتكونون لي شهوداً فى أورشليم وفي كلِّ اليهوديَّة والسَّامرة وإلى أقصى الأرضِ ". ولمَّا قال هذا ارتفع وهم ينظرون.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vous recevrez une puissance, celle du Saint–Esprit survenant sur vous, et vous serez mes témoins à Jérusalem, dans toute la Judée, dans la Samarie et jusqu’aux extrémités de la terre. 9 Après avoir dit cela, il fut élevé pendant qu’ils le regardaient,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you shall receive power when the Holy Spirit has come upon you; and you shall be witnesses to Me in Jerusalem, and in all Judea and Samaria, and to the end of the earth. 9 Now when He had spoken these things, while they watched,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3430" name="Group 22"/>
          <p:cNvGraphicFramePr>
            <a:graphicFrameLocks noGrp="1"/>
          </p:cNvGraphicFramePr>
          <p:nvPr/>
        </p:nvGraphicFramePr>
        <p:xfrm>
          <a:off x="107950" y="44450"/>
          <a:ext cx="9072563"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وأخذته سحابةٌ عـن أعينهم. وفيما هـم يشخصون وهو صاعدٌ إلى السَّماء، إذا رجلان قد وقفا بهم بلباس أبيضَ، وقالا: " أيُّها الرِّجال الجليليُّون، ما بالكم واقفين تنظرون إلى السَّماء؟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une nuée le déroba à leurs yeux. 10 Et comme ils avaient les regards fixés vers le ciel pendant qu’il s’en allait, voici que deux hommes, en vêtements blancs, se présentèrent à eux et dirent : 11 Vous Galiléens, pourquoi vous arrêtez–vous à regarder au ciel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was taken up, and a cloud received Him out of their sight. 10 And while they looked steadfastly toward heaven as He went up, behold, two men stood by them in white apparel, 11 who also said, Men of Galilee, why do you stand gazing up into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4453" name="Group 21"/>
          <p:cNvGraphicFramePr>
            <a:graphicFrameLocks noGrp="1"/>
          </p:cNvGraphicFramePr>
          <p:nvPr/>
        </p:nvGraphicFramePr>
        <p:xfrm>
          <a:off x="107950" y="44450"/>
          <a:ext cx="9072563"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يسوع هذا الذى صعدَ إلى السَّماء عنكم هكذا يأتي كما رأيتموه مُنطلقاً إلى السَّماء ". حينئذٍ رجعوا إلى أورشليم من الجبل الذي يُدعَى جبل الزَّيتون، الذي هو بالقرب من أورشليم على سفر سبتٍ.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Jésus, qui a été enlevé au ciel du milieu de vous, reviendra de la même manière dont vous l’avez vu aller au ciel.12 Alors ils retournèrent à Jérusalem, depuis le mont appelé des Oliviers, qui est près de Jérusalem, à la distance d’un chemin de sabbat.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same Jesus, who was taken up from you into heaven, will so come in like manner as you saw Him go into heaven. 12 Then they returned to Jerusalem from the mount called Olivet, which is near Jerusalem, a Sabbath day's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5476" name="Group 20"/>
          <p:cNvGraphicFramePr>
            <a:graphicFrameLocks noGrp="1"/>
          </p:cNvGraphicFramePr>
          <p:nvPr/>
        </p:nvGraphicFramePr>
        <p:xfrm>
          <a:off x="107950" y="44450"/>
          <a:ext cx="9072563" cy="65141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إلى العِلِّيَّة التي كانوا يقيمون فيها: بطرس ويوحنَّا ويعقوب وأندراوس وفيلبُّس وتوما وبرثولماوس ومتَّى ويعقوب بن حلفى وسمعان الغيور ويهوذا أخو يعقوب.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6501" name="Group 21"/>
          <p:cNvGraphicFramePr>
            <a:graphicFrameLocks noGrp="1"/>
          </p:cNvGraphicFramePr>
          <p:nvPr/>
        </p:nvGraphicFramePr>
        <p:xfrm>
          <a:off x="107950" y="115888"/>
          <a:ext cx="9001125"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الصَّلوة مع نساءٍ، ومريم أُمِّ يسوع، وإخوته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7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88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9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0907" name="Group 27"/>
          <p:cNvGraphicFramePr>
            <a:graphicFrameLocks noGrp="1"/>
          </p:cNvGraphicFramePr>
          <p:nvPr/>
        </p:nvGraphicFramePr>
        <p:xfrm>
          <a:off x="34925" y="44450"/>
          <a:ext cx="9074150" cy="644956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45:12-13</a:t>
                      </a:r>
                      <a:r>
                        <a:rPr kumimoji="0" lang="ar-EG" sz="3600" b="0" i="0" u="sng" strike="noStrike" cap="none" normalizeH="0" baseline="0" dirty="0">
                          <a:ln>
                            <a:noFill/>
                          </a:ln>
                          <a:solidFill>
                            <a:srgbClr val="FF9933"/>
                          </a:solidFill>
                          <a:effectLst/>
                          <a:latin typeface="Arial" charset="0"/>
                          <a:cs typeface="Arial" charset="0"/>
                        </a:rPr>
                        <a:t>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ولهُ تسجُد بناتُ صور بالهدايا. ويتلقونَ وجهَهُ أغنياءُ شعبِ الأرض. كلُّ مجدِ ابنة الملك مِن داخلٍ. مُشتملة مُتزينة بأشكالٍ كثيرةٍ.</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45:12-13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Et, avec des présents, la fille de Tyr, Les plus riches du peuple rechercheront ta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Toute glorieuse est la fille du roi dans l’intérieur (du palais); Son vêtement est fait de broderies d’or.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the daughter of Tyre will come with a gift; The rich among the people will seek your favor.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royal daughter is all glorious within the palace; Her clothing is woven with gold.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0908" name="Rectangle 28"/>
          <p:cNvSpPr>
            <a:spLocks noGrp="1" noChangeArrowheads="1"/>
          </p:cNvSpPr>
          <p:nvPr>
            <p:ph type="ctrTitle"/>
          </p:nvPr>
        </p:nvSpPr>
        <p:spPr/>
        <p:txBody>
          <a:bodyPr/>
          <a:lstStyle/>
          <a:p>
            <a:r>
              <a:rPr lang="en-US" sz="1000" dirty="0"/>
              <a:t>21pg</a:t>
            </a:r>
          </a:p>
        </p:txBody>
      </p:sp>
      <p:sp>
        <p:nvSpPr>
          <p:cNvPr id="4" name="Text Box 29">
            <a:hlinkClick r:id="" action="ppaction://macro?name=LetThemExaltHimForBishop"/>
          </p:cNvPr>
          <p:cNvSpPr txBox="1">
            <a:spLocks noChangeArrowheads="1"/>
          </p:cNvSpPr>
          <p:nvPr/>
        </p:nvSpPr>
        <p:spPr bwMode="auto">
          <a:xfrm>
            <a:off x="7072330"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1947" name="Group 43"/>
          <p:cNvGraphicFramePr>
            <a:graphicFrameLocks noGrp="1"/>
          </p:cNvGraphicFramePr>
          <p:nvPr/>
        </p:nvGraphicFramePr>
        <p:xfrm>
          <a:off x="34925" y="44450"/>
          <a:ext cx="9074150" cy="658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1 : 39 -56 )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مريم فى تلك الأيَّام وذهبت بسرعةٍ إلى الجبل إلى مدينة يهوذا، ودخلت بيت زكريَّا وسلَّمت على أليصاباتَ.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En ces jours–là, Marie se leva et s’empressa d’aller vers les montagnes dans une ville de Juda. 40 Elle entra dans la maison de Zacharie et salua Élisabeth.</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Mary arose in those days and went into the hill country with haste, to a city of Judah, 40 and entered the house of Zacharias and greeted Elizabeth.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1948" name="Rectangle 44"/>
          <p:cNvSpPr>
            <a:spLocks noGrp="1" noChangeArrowheads="1"/>
          </p:cNvSpPr>
          <p:nvPr>
            <p:ph type="ctrTitle"/>
          </p:nvPr>
        </p:nvSpPr>
        <p:spPr/>
        <p:txBody>
          <a:bodyPr/>
          <a:lstStyle/>
          <a:p>
            <a:r>
              <a:rPr lang="en-US" sz="1000" dirty="0"/>
              <a:t>21g</a:t>
            </a:r>
          </a:p>
        </p:txBody>
      </p:sp>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2954" name="Group 26"/>
          <p:cNvGraphicFramePr>
            <a:graphicFrameLocks noGrp="1"/>
          </p:cNvGraphicFramePr>
          <p:nvPr/>
        </p:nvGraphicFramePr>
        <p:xfrm>
          <a:off x="34925" y="115888"/>
          <a:ext cx="9145588" cy="590708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لمَّا سَمِعت أليصاباتُ سلام مريم تحرك الجنين فى بطنها، وامتلأت أليصابات من الرُّوح القدس،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Dès qu’Élisabeth entendit la salutation de Marie, son enfant tressaillit dans son sein. Élisabeth fut remplie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And it happened, when Elizabeth heard the greeting of Mary, that the babe leaped in her womb; and Elizabeth was filled with the Holy Spirit.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1618" name="Group 18"/>
          <p:cNvGraphicFramePr>
            <a:graphicFrameLocks noGrp="1"/>
          </p:cNvGraphicFramePr>
          <p:nvPr/>
        </p:nvGraphicFramePr>
        <p:xfrm>
          <a:off x="34925" y="44450"/>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وصرخت بصوتٍ عظيم وقالت: " مُباركةٌ أنتِ فى النِّساء ومُباركةٌ هيَ ثمرة بطنكِ! فمن أين لي هذا أن تأتى إلىَّ أمُّ ربي؟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s’écria d’une voix forte : Tu es bénie entre les femmes, et le fruit de ton sein est béni. 43  Comment m’est–il accordé que la mère de mon Seigneur vienne chez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42 Then she spoke out with a loud voice and said, Blessed are you among women, and blessed is the fruit of your womb! 43 But why is this granted to me, that the mother of my Lord should come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532" name="Group 28"/>
          <p:cNvGraphicFramePr>
            <a:graphicFrameLocks noGrp="1"/>
          </p:cNvGraphicFramePr>
          <p:nvPr/>
        </p:nvGraphicFramePr>
        <p:xfrm>
          <a:off x="34925" y="115888"/>
          <a:ext cx="9074150" cy="644271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فهوذا حين صار صوت سلامكِ في أُذنيَّ تحركَ الجنينُ بِابتهاج فى بطني. فطوبى للَّتي آمنت أن يتمَّ ما قيل لها من قِبَلِ الربِّ ". فقالت مريمُ: " تُعظِّمُ نفسي الربَّ،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voici : aussitôt que la voix de ta salutation a frappé mes oreilles, l’enfant a tressailli d’allégresse dans mon sein. 45  Heureuse celle qui a cru à l’accomplissement de ce qui lui a été dit de la part du Seigneur. 46  Et Marie dit : Mon âme exalte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44 For indeed, as soon as the voice of your greeting sounded in my ears, the babe leaped in my womb for joy. 45 Blessed is she who believed, for there will be a fulfillment of those things which were told her from the Lord. 46 And Mary said: My soul magnifies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8558" name="Group 30"/>
          <p:cNvGraphicFramePr>
            <a:graphicFrameLocks noGrp="1"/>
          </p:cNvGraphicFramePr>
          <p:nvPr/>
        </p:nvGraphicFramePr>
        <p:xfrm>
          <a:off x="34925" y="44450"/>
          <a:ext cx="9145588"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وتتهلَّلُ روحي باللهِ مُخلِّصي، لأنه نظرَ إلى اتِّضاع أَمَتهِ. فهوذا مُنذُ الآن جميعُ الأجيال تُطوِّبني، لأنَّ القديرَ صَنعَ بى عظائِمَ، واسمهُ قدُّوسٌ،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Et mon esprit a de l’allégresse en Dieu, mon Sauveur, 48 Parce qu’il a jeté les yeux sur la bassesse de sa servante. Car voici : désormais toutes les générations me diront bienheureuse. 49 Parce que le Tout–Puissant a fait pour moi de grandes choses. Son nom est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47 And my spirit has rejoiced in God my Savior. 48 For He has regarded the lowly state of His maidservant; For behold, henceforth all generations will call me blessed. 49 For He who is mighty has done great things for me, And holy is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9581" name="Group 29"/>
          <p:cNvGraphicFramePr>
            <a:graphicFrameLocks noGrp="1"/>
          </p:cNvGraphicFramePr>
          <p:nvPr/>
        </p:nvGraphicFramePr>
        <p:xfrm>
          <a:off x="34925" y="115888"/>
          <a:ext cx="9145588" cy="604221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ورحمتهُ إلى جيل الأجيال لخائفيهِ. صنعَ قوَّةً بذراعِهِ. شَتَّتَ المُستكبرين بفكر قلوبهم. أنزلَ الأقوياءَ عن الكراسيِّ ورفعَ المتواضِعين.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Et sa miséricorde s’étend d’âge en âge Sur ceux qui le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Il a déployé la force de son bras ; Il a dispersé ceux qui avaient dans le coeur des pensées orgueilleuses,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Il a fait descendre les puissants de leurs trônes, Élevé les humbles,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50 And His mercy is on those who fear Him From generation to generation. 51 He has shown strength with His arm; He has scattered the proud in the imagination of their hearts. 52 He has put down the mighty from their thrones, And exalted the lowly.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0602" name="Group 26"/>
          <p:cNvGraphicFramePr>
            <a:graphicFrameLocks noGrp="1"/>
          </p:cNvGraphicFramePr>
          <p:nvPr/>
        </p:nvGraphicFramePr>
        <p:xfrm>
          <a:off x="34925" y="115888"/>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أشبعَ الجياعَ خيراتٍ وصرفَ الأغنياءَ فارغين. عضَّدَ إسرائيلَ فتاهُ ليذكرَ رحمته، كما كلَّمَ آباءنا. إبراهيم وزرعَهُ إلى الأبد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Rassasié de biens les affamés, Renvoyé à vide les riches. 54 Il a secouru Israël, son serviteur, Et s’est souvenu de sa miséricorde, 55 comme il l’avait dit à nos pères, Envers Abraham et sa descendance pour toujours.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53 He has filled the hungry with good things, And the rich He has sent away empty. 54 He has helped His servant Israel, In remembrance of His mercy, 55 As He spoke to our fathers, To Abraham and to his seed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3968" name="Group 16"/>
          <p:cNvGraphicFramePr>
            <a:graphicFrameLocks noGrp="1"/>
          </p:cNvGraphicFramePr>
          <p:nvPr/>
        </p:nvGraphicFramePr>
        <p:xfrm>
          <a:off x="107950" y="44450"/>
          <a:ext cx="9072563"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وأقامت مريمُ عندها نحو ثلاثة أشهُرٍ، وعادت إلى بيتِها.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Marie demeura avec Élisabeth environ trois mois. Puis elle retourna chez elle.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Mary remained with her about three months, and returned to her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4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2638" name="Group 14"/>
          <p:cNvGraphicFramePr>
            <a:graphicFrameLocks noGrp="1"/>
          </p:cNvGraphicFramePr>
          <p:nvPr/>
        </p:nvGraphicFramePr>
        <p:xfrm>
          <a:off x="107950" y="476250"/>
          <a:ext cx="8856663" cy="5577840"/>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6638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 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Vingt-deuxième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36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5636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6706" name="Group 2"/>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32:11,33:1&amp;32:6</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بالمستقيمين يليق التسبيح.</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لهذا يصلّي لك كل تقي في وقت يجدك فيه.عند غمارة المياه الكثيرة اياه لا تصيب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000" b="0" i="0" u="sng" strike="noStrike" cap="none" normalizeH="0" baseline="0" dirty="0">
                          <a:ln>
                            <a:noFill/>
                          </a:ln>
                          <a:solidFill>
                            <a:srgbClr val="FF9933"/>
                          </a:solidFill>
                          <a:effectLst/>
                          <a:latin typeface="Arial" charset="0"/>
                          <a:cs typeface="Times New Roman" pitchFamily="18" charset="0"/>
                        </a:rPr>
                        <a:t>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Réjouissez-vous les justes, exultez à cause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Justes, acclamez le Seigneur. La louange convient aux hommes droits,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1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surely in a flood of great waters they shall not come near him.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6717" name="Rectangle 13"/>
          <p:cNvSpPr>
            <a:spLocks noGrp="1" noChangeArrowheads="1"/>
          </p:cNvSpPr>
          <p:nvPr>
            <p:ph type="ctrTitle"/>
          </p:nvPr>
        </p:nvSpPr>
        <p:spPr/>
        <p:txBody>
          <a:bodyPr/>
          <a:lstStyle/>
          <a:p>
            <a:r>
              <a:rPr lang="en-US" sz="1000" dirty="0"/>
              <a:t>22pv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7730" name="Group 2"/>
          <p:cNvGraphicFramePr>
            <a:graphicFrameLocks noGrp="1"/>
          </p:cNvGraphicFramePr>
          <p:nvPr/>
        </p:nvGraphicFramePr>
        <p:xfrm>
          <a:off x="34925" y="44450"/>
          <a:ext cx="9074150" cy="673608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25 : 14 – 23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وزنة.كل واحد على قدر طاقته.وسافر للوقت.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7741" name="Rectangle 13"/>
          <p:cNvSpPr>
            <a:spLocks noGrp="1" noChangeArrowheads="1"/>
          </p:cNvSpPr>
          <p:nvPr>
            <p:ph type="ctrTitle"/>
          </p:nvPr>
        </p:nvSpPr>
        <p:spPr/>
        <p:txBody>
          <a:bodyPr/>
          <a:lstStyle/>
          <a:p>
            <a:r>
              <a:rPr lang="en-US" sz="1000"/>
              <a:t>22v</a:t>
            </a:r>
          </a:p>
        </p:txBody>
      </p:sp>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8754"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 وهكذا الذي اخذ الوزنتين ربح ايضا وزنتين أخريين.واما الذي اخذ الوزنة فمضى وحفر في الارض واخفى فضة سيده.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autres.17 De même celui des deux talents en gagna deux autres. 18 Mais celui qui n'en avait reçu qu'un s'en alla creuser un trou dans la terre et y cacha l'argent de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9778" name="Group 2"/>
          <p:cNvGraphicFramePr>
            <a:graphicFrameLocks noGrp="1"/>
          </p:cNvGraphicFramePr>
          <p:nvPr/>
        </p:nvGraphicFramePr>
        <p:xfrm>
          <a:off x="107950" y="115888"/>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 فجاء الذي اخذ الخمس وزنات وقدم خمس وزنات أخر قائلا يا سيد خمس وزنات سلمتني.هوذا خمس وزنات أخر ربحتها فوقها.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0802"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 ثم جاء الذي اخذ الوزنتين وقال يا سيد وزنتين سلمتني.هوذا وزنتان أخريان ربحتهما فوقهما.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826" name="Group 2"/>
          <p:cNvGraphicFramePr>
            <a:graphicFrameLocks noGrp="1"/>
          </p:cNvGraphicFramePr>
          <p:nvPr/>
        </p:nvGraphicFramePr>
        <p:xfrm>
          <a:off x="107950" y="115888"/>
          <a:ext cx="9001125" cy="54752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2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228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3874" name="Group 2"/>
          <p:cNvGraphicFramePr>
            <a:graphicFrameLocks noGrp="1"/>
          </p:cNvGraphicFramePr>
          <p:nvPr/>
        </p:nvGraphicFramePr>
        <p:xfrm>
          <a:off x="34925" y="44450"/>
          <a:ext cx="9074150" cy="64675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33:1,12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acclamez le Seigneur. La louange convient aux hommes droits.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3885" name="Rectangle 13"/>
          <p:cNvSpPr>
            <a:spLocks noGrp="1" noChangeArrowheads="1"/>
          </p:cNvSpPr>
          <p:nvPr>
            <p:ph type="ctrTitle"/>
          </p:nvPr>
        </p:nvSpPr>
        <p:spPr/>
        <p:txBody>
          <a:bodyPr/>
          <a:lstStyle/>
          <a:p>
            <a:r>
              <a:rPr lang="en-US" sz="1000" dirty="0"/>
              <a:t>22pm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4898" name="Group 2"/>
          <p:cNvGraphicFramePr>
            <a:graphicFrameLocks noGrp="1"/>
          </p:cNvGraphicFramePr>
          <p:nvPr/>
        </p:nvGraphicFramePr>
        <p:xfrm>
          <a:off x="34925" y="44450"/>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19:11-19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4909" name="Rectangle 13"/>
          <p:cNvSpPr>
            <a:spLocks noGrp="1" noChangeArrowheads="1"/>
          </p:cNvSpPr>
          <p:nvPr>
            <p:ph type="ctrTitle"/>
          </p:nvPr>
        </p:nvSpPr>
        <p:spPr/>
        <p:txBody>
          <a:bodyPr/>
          <a:lstStyle/>
          <a:p>
            <a:r>
              <a:rPr lang="en-US" sz="1000" dirty="0"/>
              <a:t>22m</a:t>
            </a:r>
          </a:p>
        </p:txBody>
      </p:sp>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5922" name="Group 2"/>
          <p:cNvGraphicFramePr>
            <a:graphicFrameLocks noGrp="1"/>
          </p:cNvGraphicFramePr>
          <p:nvPr/>
        </p:nvGraphicFramePr>
        <p:xfrm>
          <a:off x="34925" y="115888"/>
          <a:ext cx="9074150"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6946" name="Group 2"/>
          <p:cNvGraphicFramePr>
            <a:graphicFrameLocks noGrp="1"/>
          </p:cNvGraphicFramePr>
          <p:nvPr/>
        </p:nvGraphicFramePr>
        <p:xfrm>
          <a:off x="34925" y="115888"/>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 الذين اعطاهم الفضة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nous.15 Or, quand il revint après s'être fait investir de la royauté, il fit appeler devant lui ces serviteurs à qui il avait distribué l'argent,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us.'15 And so it was that when he returned, having received the kingdom, he then commanded these servants, to whom he had given the money,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7970"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ليعرف بما تاجر كل واحد.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فجاء الاول قائلا يا سيد مناك ربح عشرة أمناء. فقال له نعما ايها العبد الصالح.لانك كنت امينا في القليل فليكن لك سلطان على عشر مدن.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savoir quelles affaires chacun avait faites.16 Le premier se présenta et dit: "Seigneur, ta mine a rapporté dix mines.17 Il lui dit: " C'est bien, bon serviteur, puisque tu as été fidèle dans une toute petite affaire, reçois autorité sur dix villes.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be called to him, that he might know how much every man had gained by trading. 16 Then came the first, saying, "Master, your mina has earned ten minas.' 17 And he said to him, "Well done, good servant; because you were faithful in a very little, have authority over ten cities.'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8994" name="Group 2"/>
          <p:cNvGraphicFramePr>
            <a:graphicFrameLocks noGrp="1"/>
          </p:cNvGraphicFramePr>
          <p:nvPr/>
        </p:nvGraphicFramePr>
        <p:xfrm>
          <a:off x="34925" y="115888"/>
          <a:ext cx="9074150" cy="582860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جاء الثاني قائلا يا سيد مناك عمل خمسة امناء. فقال لهذا ايضا وكن انت على خمس مدن.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second vint et dit: "Ta mine, Seigneur, a produit cinq mines".19 Il dit de même à celui-là: "Toi, sois à la tête de cinq villes."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second came, saying, "Master, your mina has earned five minas.' 19 Likewise he said to him, "You also be over five cities.”</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00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0300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300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300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2066"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فليبى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3:20 - 4:1-9</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سيرتنا نحن هي في السموات التي منها ايضا ننتظر مخلّصا هو الرب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سيغيّر شكل جسد تواضعنا ليكون على صورة جسد مجده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3:20 - 4:1-9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notre cité, à nous, est dans les cieux, d'où nous attendons, comme sauveur  le Seigneur Jésus Christ,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qui transfigurera notre corps humilié pour le rendre semblable à son corps de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3:20-21&amp;4:1-9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2077" name="Rectangle 13"/>
          <p:cNvSpPr>
            <a:spLocks noGrp="1" noChangeArrowheads="1"/>
          </p:cNvSpPr>
          <p:nvPr>
            <p:ph type="ctrTitle"/>
          </p:nvPr>
        </p:nvSpPr>
        <p:spPr/>
        <p:txBody>
          <a:bodyPr/>
          <a:lstStyle/>
          <a:p>
            <a:r>
              <a:rPr lang="en-US" sz="1000"/>
              <a:t>22p</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3090"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بحسب عمل استطاعته ان يخضع لنفسه كل شيء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والمشتاق اليهم يا سروري واكليلي اثبتوا هكذا في الرب ايها الاحباء</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la force qui le rend capable aussi de tout soumettre à son pouvoir.1 Ainsi donc, frères bien-aimés que je désire tant revoir, vous, ma joie et ma couronne, tenez ferme de cette façon dans le Seigneur, mes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4114" name="Group 2"/>
          <p:cNvGraphicFramePr>
            <a:graphicFrameLocks noGrp="1"/>
          </p:cNvGraphicFramePr>
          <p:nvPr/>
        </p:nvGraphicFramePr>
        <p:xfrm>
          <a:off x="34925" y="44450"/>
          <a:ext cx="9074150" cy="690499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افودية واطلب الى سنتيخي ان تفتكرا فكرا واحدا في الرب. نعم اسألك انت ايضا يا شريكي المخلص ساعد هاتين اللتين جاهدتا معي في الانجيل مع اكليمندس ايضا وباقي العاملين معي الذين اسماؤهم في سفر الحياة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J'exhorte Evodie et j'exhorte Syntyche à vivre en plein accord dans le Seigneur. 3 Et toi, Compagnon véritable, je te le demande, viens-leur en aide, car elles ont lutté avec moi pour l'Évangile, en même temps que Clément et tous mes autres collaborateurs, dont les noms figurent au livre de vie.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implore Euodia and I implore Syntyche to be of the same mind in the Lord. 3 And I urge you also, true companion, help these women who labored with me in the gospel, with Clement also, and the rest of my fellow workers, whose names are in the Book of Life.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5138" name="Group 2"/>
          <p:cNvGraphicFramePr>
            <a:graphicFrameLocks noGrp="1"/>
          </p:cNvGraphicFramePr>
          <p:nvPr/>
        </p:nvGraphicFramePr>
        <p:xfrm>
          <a:off x="34925" y="44450"/>
          <a:ext cx="9074150" cy="677088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الرب كل حين واقول ايضا افرحوا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الرب قريب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تهتموا بشيء بل في كل شيء بالصلاة والدعاء مع الشكر لتعلم طلباتكم لدى الله.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Réjouissez-vous dans le Seigneur en tout temps; je le répète, réjouissez-vous. 5 Que votre bonté soit reconnue par tous les hommes. Le Seigneur est proche. 6 Ne soyez inquiets de rien, mais, en toute occasion, par la prière et la supplication accompagnées d'action de grâce, faites connaître vos demandes à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Rejoice in the Lord always. Again I will say, rejoice! 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6162" name="Group 2"/>
          <p:cNvGraphicFramePr>
            <a:graphicFrameLocks noGrp="1"/>
          </p:cNvGraphicFramePr>
          <p:nvPr/>
        </p:nvGraphicFramePr>
        <p:xfrm>
          <a:off x="34925" y="44450"/>
          <a:ext cx="9074150" cy="6917184"/>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وسلام الله الذي يفوق كل عقل يحفظ قلوبكم وافكاركم في المسيح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اخيرا ايها الاخوة كل ما هو حق كل ما هو جليل كل ما هو عادل كل ما هو طاهر كل ما هو مسرّ كل ما صيته حسن ان كانت فضيلة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la paix de Dieu, qui surpasse toute intelligence, gardera vos coeurs et vos pensées en Jésus Christ. 8 Au reste, frères, tout ce qu'il y a de vrai, tout ce qui est noble, juste, pur, digne d'être aimé, d'être honoré,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peace of God, which surpasses all understanding, will guard your hearts and minds through Christ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brethren, whatever things are true, whatever things are noble, whatever things are just, whatever things are pure, whatever things are lovely, whatever things are of good report,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7186" name="Group 2"/>
          <p:cNvGraphicFramePr>
            <a:graphicFrameLocks noGrp="1"/>
          </p:cNvGraphicFramePr>
          <p:nvPr/>
        </p:nvGraphicFramePr>
        <p:xfrm>
          <a:off x="34925" y="44450"/>
          <a:ext cx="9074150" cy="67723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مدح ففي هذه افتكروا. وما تعلمتموه وتسلمتموه وسمعتموه ورأيتموه فيّ فهذا افعلوا واله السلام يكون معكم.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qui s'appelle vertu, ce qui mérite l'éloge, tout cela, portez-le à votre actif.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 que vous avez appris, reçu, entendu de moi, observé en moi, tout cela, mettez-le en pratique. Et le Dieu de la paix sera avec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there is any virtue and if there is anything praiseworthy-- meditate on these things.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 things which you learned and received and heard and saw in me, these do, and the God of peace will be with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8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9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39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392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282" name="Group 2"/>
          <p:cNvGraphicFramePr>
            <a:graphicFrameLocks noGrp="1"/>
          </p:cNvGraphicFramePr>
          <p:nvPr/>
        </p:nvGraphicFramePr>
        <p:xfrm>
          <a:off x="34925" y="44450"/>
          <a:ext cx="9074150" cy="66489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a:t>
                      </a:r>
                      <a:r>
                        <a:rPr kumimoji="0" lang="ar-EG" sz="3200" b="0" i="0" u="sng" strike="noStrike" cap="none" normalizeH="0" baseline="0">
                          <a:ln>
                            <a:noFill/>
                          </a:ln>
                          <a:solidFill>
                            <a:srgbClr val="FF9900"/>
                          </a:solidFill>
                          <a:effectLst/>
                          <a:latin typeface="Arial" charset="0"/>
                          <a:cs typeface="Arial" charset="0"/>
                        </a:rPr>
                        <a:t> (</a:t>
                      </a:r>
                      <a:r>
                        <a:rPr kumimoji="0" lang="fr-FR" sz="3200" b="0" i="0" u="sng" strike="noStrike" cap="none" normalizeH="0" baseline="0">
                          <a:ln>
                            <a:noFill/>
                          </a:ln>
                          <a:solidFill>
                            <a:srgbClr val="FF9900"/>
                          </a:solidFill>
                          <a:effectLst/>
                          <a:latin typeface="Arial" charset="0"/>
                          <a:cs typeface="Arial" charset="0"/>
                        </a:rPr>
                        <a:t>5 : 9 - 20</a:t>
                      </a:r>
                      <a:r>
                        <a:rPr kumimoji="0" lang="ar-EG" sz="3200" b="0" i="0" u="sng" strike="noStrike" cap="none" normalizeH="0" baseline="0">
                          <a:ln>
                            <a:noFill/>
                          </a:ln>
                          <a:solidFill>
                            <a:srgbClr val="FF9900"/>
                          </a:solidFill>
                          <a:effectLst/>
                          <a:latin typeface="Arial" charset="0"/>
                          <a:cs typeface="Arial" charset="0"/>
                        </a:rPr>
                        <a:t>)</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الباب.خذوا يا اخوتي مثالا لاحتمال المشقات والاناة الانبياء الذين تكلموا باسم الرب.</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Jacques 5 :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Frères, ne gémissez pas les uns contre les autres, pour éviter d'être jugés. Voyez: le juge se tient aux portes.10 Pour la souffrance et la patience, le modèle à prendre, frères, ce sont les prophètes, qui ont parlé au nom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9</a:t>
                      </a:r>
                      <a:r>
                        <a:rPr kumimoji="0" lang="en-US" sz="2800" b="0" i="0" u="none" strike="noStrike" cap="none" normalizeH="0" baseline="0">
                          <a:ln>
                            <a:noFill/>
                          </a:ln>
                          <a:solidFill>
                            <a:schemeClr val="bg1"/>
                          </a:solidFill>
                          <a:effectLst/>
                          <a:latin typeface="Arial" charset="0"/>
                          <a:cs typeface="Arial" charset="0"/>
                        </a:rPr>
                        <a:t> Do not grumble against one another, brethren, lest you be condemned. Behold, the Judge is standing at the door! 10 My brethren, take the prophets, who spoke in the name of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41293" name="Rectangle 13"/>
          <p:cNvSpPr>
            <a:spLocks noGrp="1" noChangeArrowheads="1"/>
          </p:cNvSpPr>
          <p:nvPr>
            <p:ph type="ctrTitle"/>
          </p:nvPr>
        </p:nvSpPr>
        <p:spPr/>
        <p:txBody>
          <a:bodyPr/>
          <a:lstStyle/>
          <a:p>
            <a:r>
              <a:rPr lang="en-US" sz="1000"/>
              <a:t>22c</a:t>
            </a:r>
          </a:p>
        </p:txBody>
      </p:sp>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2306" name="Group 2"/>
          <p:cNvGraphicFramePr>
            <a:graphicFrameLocks noGrp="1"/>
          </p:cNvGraphicFramePr>
          <p:nvPr/>
        </p:nvGraphicFramePr>
        <p:xfrm>
          <a:off x="34925" y="44450"/>
          <a:ext cx="9074150" cy="561657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 that the Lord is very compassionate and merciful.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3330"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يا اخوتي لا تحلفوا لا بالسماء ولا بالارض ولا بقسم آخر.بل لتكن نعمكم نعم ولاكم لا لئلا تقعوا تحت دينونة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أعلى احد بينكم مشقات فليصلّ.أمسرور احد فليرتل.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4354"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أمريض احد بينكم فليدع شيوخ الكنيسة فيصلّوا عليه ويدهنوه بزيت باسم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وصلاة الايمان تشفي المريض والرب يقيمه وان كان قد فعل خطية تغفر له.</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l'Église et qu'ils prient après avoir fait sur lui une onction d'huile au nom du Seigneur.15 La prière de la foi sauvera le patient; le Seigneur le relèvera et, s'il a des péchés à son actif, il lui sera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5378"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بعضكم لبعض بالزلات وصلّوا بعضكم لاجل بعض لكي تشفوا.طلبة البار تقتدر كثيرا في فعلها.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a:t>
                      </a:r>
                      <a:r>
                        <a:rPr kumimoji="0" lang="en-US"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6402"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7426" name="Group 2"/>
          <p:cNvGraphicFramePr>
            <a:graphicFrameLocks noGrp="1"/>
          </p:cNvGraphicFramePr>
          <p:nvPr/>
        </p:nvGraphicFramePr>
        <p:xfrm>
          <a:off x="34925" y="44450"/>
          <a:ext cx="9074150" cy="6870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صلّى ايضا فاعطت السماء مطرا واخرجت الارض ثمرها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ايها الاخوة ان ضل احد بينكم عن الحق فردّه 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فليعلم ان من رد خاطئا عن ضلال طريقه يخلّص نفسا من الموت ويستر كثرة من الخطايا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 il pria de </a:t>
                      </a:r>
                      <a:r>
                        <a:rPr kumimoji="0" lang="fr-FR" sz="2600" b="0" i="0" u="none" strike="noStrike" cap="none" normalizeH="0" baseline="0">
                          <a:ln>
                            <a:noFill/>
                          </a:ln>
                          <a:solidFill>
                            <a:schemeClr val="bg1"/>
                          </a:solidFill>
                          <a:effectLst/>
                          <a:latin typeface="Arial" charset="0"/>
                          <a:cs typeface="Arial" charset="0"/>
                        </a:rPr>
                        <a:t>nouveau,</a:t>
                      </a:r>
                      <a:r>
                        <a:rPr kumimoji="0" lang="fr-FR" sz="2800" b="0" i="0" u="none" strike="noStrike" cap="none" normalizeH="0" baseline="0">
                          <a:ln>
                            <a:noFill/>
                          </a:ln>
                          <a:solidFill>
                            <a:schemeClr val="bg1"/>
                          </a:solidFill>
                          <a:effectLst/>
                          <a:latin typeface="Arial" charset="0"/>
                          <a:cs typeface="Arial" charset="0"/>
                        </a:rPr>
                        <a:t> le ciel donna de la pluie, la terre produisit son fruit.19 Mes frères, si l'un de vous s'est égaré loin de la vérité et qu'on le ramène,</a:t>
                      </a: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sachez que celui qui ramène un pêcheur du chemin où il s'égarait lui sauvera la vie et fera disparaître une foule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8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9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4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49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49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522" name="Group 2"/>
          <p:cNvGraphicFramePr>
            <a:graphicFrameLocks noGrp="1"/>
          </p:cNvGraphicFramePr>
          <p:nvPr/>
        </p:nvGraphicFramePr>
        <p:xfrm>
          <a:off x="34925" y="44450"/>
          <a:ext cx="9074150" cy="65547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Cependant ceux qu'avait dispersés la tourmente survenue à propos d'Etienne étaient passés jusqu'en Phénicie, à Chypre et à Antioche, sans annoncer la Parole à nul autre qu'aux Juifs.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Now those who were scattered after the persecution that arose over Stephen traveled as far as Phoenicia, Cyprus, and Antioch, preaching the word to no one but the Jews only.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1533" name="Rectangle 13"/>
          <p:cNvSpPr>
            <a:spLocks noGrp="1" noChangeArrowheads="1"/>
          </p:cNvSpPr>
          <p:nvPr>
            <p:ph type="ctrTitle"/>
          </p:nvPr>
        </p:nvSpPr>
        <p:spPr/>
        <p:txBody>
          <a:bodyPr/>
          <a:lstStyle/>
          <a:p>
            <a:r>
              <a:rPr lang="en-US" sz="1000"/>
              <a:t>22a</a:t>
            </a:r>
          </a:p>
        </p:txBody>
      </p:sp>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2546" name="Group 2"/>
          <p:cNvGraphicFramePr>
            <a:graphicFrameLocks noGrp="1"/>
          </p:cNvGraphicFramePr>
          <p:nvPr/>
        </p:nvGraphicFramePr>
        <p:xfrm>
          <a:off x="34925" y="115888"/>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de Jésus Seigneur. 21 Le Seigneur leur prêtait main forte, si bien que le nombre fut grand de ceux qui se tournèrent vers le Seigneur, en devenant croyants.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70"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La nouvelle de cet événement parvint aux oreilles de l'Eglise qui était à Jérusalem et l'on délégua Barnabas à Antioche. 23 Quand il vit sur place la grâce de Dieu à l'oeuvre, il fut dans la joie et il les pressait tous de rester du fond du coeur attachés au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4594" name="Group 2"/>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خرج برنابا الى طرسوس ليطلب شاول.ولما وجده جاء به الى انطاكية.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C'était en effet un homme droit, rempli d'Esprit Saint et de foi. Une foule considérable se joignit ainsi au Seigneur. 25 Barnabas partit alors chercher Saul à Tarse, il l'y trouva et l'amena à Antioche.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And when he had found him, he brought him to Antioch.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5618"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passèrent une année entière à travailler ensemble dans cette Eglise et à instruire une foule considérable. Et c'est à Antioche que, pour la première fois, le nom de "chrétiens" fut donné aux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So it was that for a whole year they assembled with the church and taught a great many people. And the disciples were first called Christians in Antioch.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66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76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86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9714" name="Group 2"/>
          <p:cNvGraphicFramePr>
            <a:graphicFrameLocks noGrp="1"/>
          </p:cNvGraphicFramePr>
          <p:nvPr/>
        </p:nvGraphicFramePr>
        <p:xfrm>
          <a:off x="34925" y="44450"/>
          <a:ext cx="9074150" cy="6502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34:19 &amp; 68:3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est près des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brisés,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les délivre de toutes leurs détresses.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justes se réjouissent et ils exultent devant Dieu, au comble de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9725" name="Rectangle 13"/>
          <p:cNvSpPr>
            <a:spLocks noGrp="1" noChangeArrowheads="1"/>
          </p:cNvSpPr>
          <p:nvPr>
            <p:ph type="ctrTitle"/>
          </p:nvPr>
        </p:nvSpPr>
        <p:spPr/>
        <p:txBody>
          <a:bodyPr/>
          <a:lstStyle/>
          <a:p>
            <a:r>
              <a:rPr lang="en-US" sz="1000" dirty="0"/>
              <a:t>22pg</a:t>
            </a:r>
          </a:p>
        </p:txBody>
      </p:sp>
      <p:sp>
        <p:nvSpPr>
          <p:cNvPr id="4" name="Text Box 29">
            <a:hlinkClick r:id="" action="ppaction://macro?name=LetThemExaltHimForBishop"/>
          </p:cNvPr>
          <p:cNvSpPr txBox="1">
            <a:spLocks noChangeArrowheads="1"/>
          </p:cNvSpPr>
          <p:nvPr/>
        </p:nvSpPr>
        <p:spPr bwMode="auto">
          <a:xfrm>
            <a:off x="7072330"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0738" name="Group 2"/>
          <p:cNvGraphicFramePr>
            <a:graphicFrameLocks noGrp="1"/>
          </p:cNvGraphicFramePr>
          <p:nvPr/>
        </p:nvGraphicFramePr>
        <p:xfrm>
          <a:off x="34925" y="44450"/>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12:32-44</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ايها القطيع الصغير لان اباكم قد سرّ ان يعطيكم الملكوت.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بيعوا مالكم واعطوا صدقة.اعملوا لكم اكياسا لا تفنى</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t>
                      </a:r>
                      <a:r>
                        <a:rPr kumimoji="0" lang="fr-FR" sz="2800" b="0" i="0" u="none" strike="noStrike" cap="none" normalizeH="0" baseline="0">
                          <a:ln>
                            <a:noFill/>
                          </a:ln>
                          <a:solidFill>
                            <a:schemeClr val="bg1"/>
                          </a:solidFill>
                          <a:effectLst/>
                          <a:latin typeface="Arial" charset="0"/>
                          <a:cs typeface="Arial" charset="0"/>
                        </a:rPr>
                        <a:t>Sois sans crainte, petit troupeau, car votre Père a trouvé bon de vous donner le Royaume.33 Vendez ce que vous possédez et donnez-le en aumône. Faites-vous des bourses inusables,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12:32-44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0749" name="Rectangle 13"/>
          <p:cNvSpPr>
            <a:spLocks noGrp="1" noChangeArrowheads="1"/>
          </p:cNvSpPr>
          <p:nvPr>
            <p:ph type="ctrTitle"/>
          </p:nvPr>
        </p:nvSpPr>
        <p:spPr/>
        <p:txBody>
          <a:bodyPr/>
          <a:lstStyle/>
          <a:p>
            <a:r>
              <a:rPr lang="en-US" sz="1000" dirty="0"/>
              <a:t>22g</a:t>
            </a: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762" name="Group 2"/>
          <p:cNvGraphicFramePr>
            <a:graphicFrameLocks noGrp="1"/>
          </p:cNvGraphicFramePr>
          <p:nvPr/>
        </p:nvGraphicFramePr>
        <p:xfrm>
          <a:off x="34925" y="44450"/>
          <a:ext cx="9074150" cy="636721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وكنزا لا ينفد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trésor inaltérable dans les cieux; là ni voleur n'approche, ni mite ne détruit. 34 Car, où est votre trésor, là aussi sera votre coeur. 35 Restez en tenue de travail et gardez vos lampes allumées.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treasure in the heavens that does not fail, where no thief approaches nor moth destroys. 34 For where your treasure is, there your heart will be also. 35 Let your waist be girded and your lamps burning;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786" name="Group 2"/>
          <p:cNvGraphicFramePr>
            <a:graphicFrameLocks noGrp="1"/>
          </p:cNvGraphicFramePr>
          <p:nvPr/>
        </p:nvGraphicFramePr>
        <p:xfrm>
          <a:off x="34925" y="44450"/>
          <a:ext cx="9074150" cy="61944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مثل اناس ينتظرون سيدهم متى يرجع من العرس حتى اذا جاء وقرع يفتحون له للوقت.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you yourselves be like men who wait for their master, when he will return from the wedding, that when he comes and knocks they may open to him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3810" name="Group 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لاولئك العبيد الذين اذا جاء سيدهم يجدهم ساهرين.الحق اقول لكم انه يتمنطق ويتكئهم ويتقدم ويخدمهم.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4834"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39 Vous le savez: si le maître de maison connaissait l'heure à laquelle le voleur va venir, il ne laisserait pas percer le mur de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5858" name="Group 2"/>
          <p:cNvGraphicFramePr>
            <a:graphicFrameLocks noGrp="1"/>
          </p:cNvGraphicFramePr>
          <p:nvPr/>
        </p:nvGraphicFramePr>
        <p:xfrm>
          <a:off x="34925" y="44450"/>
          <a:ext cx="9074150" cy="6305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انتم اذا مستعدين لانه في ساعة لا تظنون يأتي ابن الانسان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له بطرس يا رب ألنا تقول هذا المثل ام للجميع ايضا. فقال الرب فمن هو الوكيل الامين الحكيم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Vous aussi, tenez-vous prêts, car c'est à l'heure que vous ignorez que le Fils de l'homme va venir. 41 Pierre dit alors: "Seigneur, est-ce pour nous que tu dis cette parabole ou bien pour tout le monde? Le Seigneur lui dit: "Quel est donc l'intendant fidèle, avisé,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 42 And the Lord said, Who then is that faithful and wise steward,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6882" name="Group 2"/>
          <p:cNvGraphicFramePr>
            <a:graphicFrameLocks noGrp="1"/>
          </p:cNvGraphicFramePr>
          <p:nvPr/>
        </p:nvGraphicFramePr>
        <p:xfrm>
          <a:off x="34925" y="44450"/>
          <a:ext cx="9074150" cy="6338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يقيمه سيده على خدمه ليعطيهم العلوفة في حينها. طوبى لذلك العبد الذي اذا جاء سيده يجده يفعل هكذا. بالحق اقول لكم انه يقيمه على جميع امواله.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le maître établira sur sa domesticité pour distribuer en temps voulu les rations de blé? 43 Heureux ce serviteur, que son maître en arrivant trouvera en train de faire ce travail! Vraiment, je vous le déclare, il l'établira sur tous ses biens.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his master will make ruler over his household, to give them their portion of food in due season? 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05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7931" name="Group 11"/>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Vingt-troisième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7906" name="Group 2"/>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7917" name="Rectangle 13"/>
          <p:cNvSpPr>
            <a:spLocks noGrp="1" noChangeArrowheads="1"/>
          </p:cNvSpPr>
          <p:nvPr>
            <p:ph type="ctrTitle"/>
          </p:nvPr>
        </p:nvSpPr>
        <p:spPr/>
        <p:txBody>
          <a:bodyPr/>
          <a:lstStyle/>
          <a:p>
            <a:r>
              <a:rPr lang="en-US" sz="1000" dirty="0"/>
              <a:t>23pv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8930"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8941" name="Rectangle 13"/>
          <p:cNvSpPr>
            <a:spLocks noGrp="1" noChangeArrowheads="1"/>
          </p:cNvSpPr>
          <p:nvPr>
            <p:ph type="ctrTitle"/>
          </p:nvPr>
        </p:nvSpPr>
        <p:spPr/>
        <p:txBody>
          <a:bodyPr/>
          <a:lstStyle/>
          <a:p>
            <a:r>
              <a:rPr lang="en-US" sz="1000"/>
              <a:t>23v</a:t>
            </a:r>
          </a:p>
        </p:txBody>
      </p:sp>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9954"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0978"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002"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3026"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074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074"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5085" name="Rectangle 13"/>
          <p:cNvSpPr>
            <a:spLocks noGrp="1" noChangeArrowheads="1"/>
          </p:cNvSpPr>
          <p:nvPr>
            <p:ph type="ctrTitle"/>
          </p:nvPr>
        </p:nvSpPr>
        <p:spPr/>
        <p:txBody>
          <a:bodyPr/>
          <a:lstStyle/>
          <a:p>
            <a:r>
              <a:rPr lang="en-US" sz="1000" dirty="0"/>
              <a:t>23pm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098"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6109" name="Rectangle 13"/>
          <p:cNvSpPr>
            <a:spLocks noGrp="1" noChangeArrowheads="1"/>
          </p:cNvSpPr>
          <p:nvPr>
            <p:ph type="ctrTitle"/>
          </p:nvPr>
        </p:nvSpPr>
        <p:spPr/>
        <p:txBody>
          <a:bodyPr/>
          <a:lstStyle/>
          <a:p>
            <a:r>
              <a:rPr lang="en-US" sz="1000" dirty="0"/>
              <a:t>23m</a:t>
            </a:r>
          </a:p>
        </p:txBody>
      </p:sp>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7122"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146"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9170"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01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0801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801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801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242"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2253" name="Rectangle 13"/>
          <p:cNvSpPr>
            <a:spLocks noGrp="1" noChangeArrowheads="1"/>
          </p:cNvSpPr>
          <p:nvPr>
            <p:ph type="ctrTitle"/>
          </p:nvPr>
        </p:nvSpPr>
        <p:spPr/>
        <p:txBody>
          <a:bodyPr/>
          <a:lstStyle/>
          <a:p>
            <a:r>
              <a:rPr lang="en-US" sz="1000"/>
              <a:t>23p</a:t>
            </a:r>
          </a:p>
        </p:txBody>
      </p:sp>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3266"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4290"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5314"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6338"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7362"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8386"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9410"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0434"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1458"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48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3506"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4530"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5554"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6578"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7602"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86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96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99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996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1698"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01709" name="Rectangle 13"/>
          <p:cNvSpPr>
            <a:spLocks noGrp="1" noChangeArrowheads="1"/>
          </p:cNvSpPr>
          <p:nvPr>
            <p:ph type="ctrTitle"/>
          </p:nvPr>
        </p:nvSpPr>
        <p:spPr/>
        <p:txBody>
          <a:bodyPr/>
          <a:lstStyle/>
          <a:p>
            <a:r>
              <a:rPr lang="en-US" sz="1000"/>
              <a:t>23c</a:t>
            </a:r>
          </a:p>
        </p:txBody>
      </p:sp>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22"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746"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4770"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5794"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6818"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7842"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8866"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9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0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10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10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10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2962"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12973" name="Rectangle 13"/>
          <p:cNvSpPr>
            <a:spLocks noGrp="1" noChangeArrowheads="1"/>
          </p:cNvSpPr>
          <p:nvPr>
            <p:ph type="ctrTitle"/>
          </p:nvPr>
        </p:nvSpPr>
        <p:spPr/>
        <p:txBody>
          <a:bodyPr/>
          <a:lstStyle/>
          <a:p>
            <a:r>
              <a:rPr lang="en-US" sz="1000"/>
              <a:t>23a</a:t>
            </a:r>
          </a:p>
        </p:txBody>
      </p:sp>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986"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5010"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6034"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58"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082"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91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01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11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2178"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22189" name="Rectangle 13"/>
          <p:cNvSpPr>
            <a:spLocks noGrp="1" noChangeArrowheads="1"/>
          </p:cNvSpPr>
          <p:nvPr>
            <p:ph type="ctrTitle"/>
          </p:nvPr>
        </p:nvSpPr>
        <p:spPr/>
        <p:txBody>
          <a:bodyPr/>
          <a:lstStyle/>
          <a:p>
            <a:r>
              <a:rPr lang="en-US" sz="1000" dirty="0"/>
              <a:t>23pg</a:t>
            </a:r>
          </a:p>
        </p:txBody>
      </p:sp>
      <p:sp>
        <p:nvSpPr>
          <p:cNvPr id="4" name="Text Box 29">
            <a:hlinkClick r:id="" action="ppaction://macro?name=LetThemExaltHimForBishop"/>
          </p:cNvPr>
          <p:cNvSpPr txBox="1">
            <a:spLocks noChangeArrowheads="1"/>
          </p:cNvSpPr>
          <p:nvPr/>
        </p:nvSpPr>
        <p:spPr bwMode="auto">
          <a:xfrm>
            <a:off x="7412665"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202"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23213" name="Rectangle 13"/>
          <p:cNvSpPr>
            <a:spLocks noGrp="1" noChangeArrowheads="1"/>
          </p:cNvSpPr>
          <p:nvPr>
            <p:ph type="ctrTitle"/>
          </p:nvPr>
        </p:nvSpPr>
        <p:spPr/>
        <p:txBody>
          <a:bodyPr/>
          <a:lstStyle/>
          <a:p>
            <a:r>
              <a:rPr lang="en-US" sz="1000" dirty="0"/>
              <a:t>23g</a:t>
            </a:r>
          </a:p>
        </p:txBody>
      </p:sp>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4226"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5250"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6274"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7298"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8322"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9346"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0370"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1394" name="Group 2"/>
          <p:cNvGraphicFramePr>
            <a:graphicFrameLocks noGrp="1"/>
          </p:cNvGraphicFramePr>
          <p:nvPr/>
        </p:nvGraphicFramePr>
        <p:xfrm>
          <a:off x="34925" y="44450"/>
          <a:ext cx="9074150" cy="547370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24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3465" name="Group 9"/>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Fourth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Tubah</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Vingt-quatreième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2418" name="Group 2"/>
          <p:cNvGraphicFramePr>
            <a:graphicFrameLocks noGrp="1"/>
          </p:cNvGraphicFramePr>
          <p:nvPr/>
        </p:nvGraphicFramePr>
        <p:xfrm>
          <a:off x="34925" y="44450"/>
          <a:ext cx="9145588" cy="68196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Arial" charset="0"/>
                        </a:rPr>
                        <a:t>68:25-26</a:t>
                      </a:r>
                      <a:endParaRPr kumimoji="0" lang="fr-FR"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endParaRPr kumimoji="0" lang="fr-FR"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2429" name="Rectangle 13"/>
          <p:cNvSpPr>
            <a:spLocks noGrp="1" noChangeArrowheads="1"/>
          </p:cNvSpPr>
          <p:nvPr>
            <p:ph type="ctrTitle"/>
          </p:nvPr>
        </p:nvSpPr>
        <p:spPr/>
        <p:txBody>
          <a:bodyPr/>
          <a:lstStyle/>
          <a:p>
            <a:r>
              <a:rPr lang="en-US" sz="1000" dirty="0"/>
              <a:t>24pv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442"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3453" name="Rectangle 13"/>
          <p:cNvSpPr>
            <a:spLocks noGrp="1" noChangeArrowheads="1"/>
          </p:cNvSpPr>
          <p:nvPr>
            <p:ph type="ctrTitle"/>
          </p:nvPr>
        </p:nvSpPr>
        <p:spPr/>
        <p:txBody>
          <a:bodyPr/>
          <a:lstStyle/>
          <a:p>
            <a:r>
              <a:rPr lang="en-US" sz="1000"/>
              <a:t>24v</a:t>
            </a:r>
          </a:p>
        </p:txBody>
      </p:sp>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4466" name="Group 2"/>
          <p:cNvGraphicFramePr>
            <a:graphicFrameLocks noGrp="1"/>
          </p:cNvGraphicFramePr>
          <p:nvPr/>
        </p:nvGraphicFramePr>
        <p:xfrm>
          <a:off x="107950" y="115888"/>
          <a:ext cx="9001125"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5490"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6514" name="Group 2"/>
          <p:cNvGraphicFramePr>
            <a:graphicFrameLocks noGrp="1"/>
          </p:cNvGraphicFramePr>
          <p:nvPr/>
        </p:nvGraphicFramePr>
        <p:xfrm>
          <a:off x="107950" y="188913"/>
          <a:ext cx="9072563"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7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1375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9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1795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8573" name="Group 13"/>
          <p:cNvGraphicFramePr>
            <a:graphicFrameLocks noGrp="1"/>
          </p:cNvGraphicFramePr>
          <p:nvPr/>
        </p:nvGraphicFramePr>
        <p:xfrm>
          <a:off x="107950" y="44450"/>
          <a:ext cx="9072563" cy="6389434"/>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vois les cieux,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8574" name="Rectangle 14"/>
          <p:cNvSpPr>
            <a:spLocks noGrp="1" noChangeArrowheads="1"/>
          </p:cNvSpPr>
          <p:nvPr>
            <p:ph type="ctrTitle"/>
          </p:nvPr>
        </p:nvSpPr>
        <p:spPr/>
        <p:txBody>
          <a:bodyPr/>
          <a:lstStyle/>
          <a:p>
            <a:r>
              <a:rPr lang="en-US" sz="1000" dirty="0"/>
              <a:t>24pm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9586" name="Group 2"/>
          <p:cNvGraphicFramePr>
            <a:graphicFrameLocks noGrp="1"/>
          </p:cNvGraphicFramePr>
          <p:nvPr/>
        </p:nvGraphicFramePr>
        <p:xfrm>
          <a:off x="107950" y="44450"/>
          <a:ext cx="9072563" cy="67848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a:t>
                      </a:r>
                      <a:r>
                        <a:rPr kumimoji="0" lang="fr-FR" sz="3200" b="0" i="0" u="sng" strike="noStrike" cap="none" normalizeH="0" baseline="0">
                          <a:ln>
                            <a:noFill/>
                          </a:ln>
                          <a:solidFill>
                            <a:srgbClr val="FF9900"/>
                          </a:solidFill>
                          <a:effectLst/>
                          <a:latin typeface="Arial" charset="0"/>
                          <a:cs typeface="Arial" charset="0"/>
                        </a:rPr>
                        <a:t>4 : 15 - 24</a:t>
                      </a:r>
                      <a:r>
                        <a:rPr kumimoji="0" lang="ar-SA" sz="3200" b="0" i="0" u="none" strike="noStrike" cap="none" normalizeH="0" baseline="0">
                          <a:ln>
                            <a:noFill/>
                          </a:ln>
                          <a:solidFill>
                            <a:srgbClr val="FF9900"/>
                          </a:solidFill>
                          <a:effectLst/>
                          <a:latin typeface="Arial" charset="0"/>
                          <a:cs typeface="Arial" charset="0"/>
                        </a:rPr>
                        <a:t> </a:t>
                      </a:r>
                      <a:endParaRPr kumimoji="0" lang="ar-EG"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Jésus lui dit: " Tu dis bien; je n'ai pas de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9597" name="Rectangle 13"/>
          <p:cNvSpPr>
            <a:spLocks noGrp="1" noChangeArrowheads="1"/>
          </p:cNvSpPr>
          <p:nvPr>
            <p:ph type="ctrTitle"/>
          </p:nvPr>
        </p:nvSpPr>
        <p:spPr/>
        <p:txBody>
          <a:bodyPr/>
          <a:lstStyle/>
          <a:p>
            <a:r>
              <a:rPr lang="en-US" sz="1000" dirty="0"/>
              <a:t>24m</a:t>
            </a:r>
          </a:p>
        </p:txBody>
      </p:sp>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0610" name="Group 2"/>
          <p:cNvGraphicFramePr>
            <a:graphicFrameLocks noGrp="1"/>
          </p:cNvGraphicFramePr>
          <p:nvPr/>
        </p:nvGraphicFramePr>
        <p:xfrm>
          <a:off x="107950" y="44450"/>
          <a:ext cx="9072563"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tu en as eu cinq et l'homme que tu as maintenant n'est pas ton mari. 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1634" name="Group 2"/>
          <p:cNvGraphicFramePr>
            <a:graphicFrameLocks noGrp="1"/>
          </p:cNvGraphicFramePr>
          <p:nvPr/>
        </p:nvGraphicFramePr>
        <p:xfrm>
          <a:off x="71438" y="115888"/>
          <a:ext cx="9072562" cy="6191250"/>
        </p:xfrm>
        <a:graphic>
          <a:graphicData uri="http://schemas.openxmlformats.org/drawingml/2006/table">
            <a:tbl>
              <a:tblPr rtl="1"/>
              <a:tblGrid>
                <a:gridCol w="4608512">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2658" name="Group 2"/>
          <p:cNvGraphicFramePr>
            <a:graphicFrameLocks noGrp="1"/>
          </p:cNvGraphicFramePr>
          <p:nvPr/>
        </p:nvGraphicFramePr>
        <p:xfrm>
          <a:off x="34925" y="115888"/>
          <a:ext cx="9074150" cy="66080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23</a:t>
                      </a:r>
                      <a:r>
                        <a:rPr kumimoji="0" lang="en-US"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143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43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43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5730"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Ephésiens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5741" name="Rectangle 13"/>
          <p:cNvSpPr>
            <a:spLocks noGrp="1" noChangeArrowheads="1"/>
          </p:cNvSpPr>
          <p:nvPr>
            <p:ph type="ctrTitle"/>
          </p:nvPr>
        </p:nvSpPr>
        <p:spPr/>
        <p:txBody>
          <a:bodyPr/>
          <a:lstStyle/>
          <a:p>
            <a:r>
              <a:rPr lang="en-US" sz="1000" dirty="0"/>
              <a:t>24p</a:t>
            </a:r>
          </a:p>
        </p:txBody>
      </p:sp>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6754"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7778"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8802" name="Group 2"/>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98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08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50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508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2898" name="Group 2"/>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2909" name="Rectangle 13"/>
          <p:cNvSpPr>
            <a:spLocks noGrp="1" noChangeArrowheads="1"/>
          </p:cNvSpPr>
          <p:nvPr>
            <p:ph type="ctrTitle"/>
          </p:nvPr>
        </p:nvSpPr>
        <p:spPr/>
        <p:txBody>
          <a:bodyPr/>
          <a:lstStyle/>
          <a:p>
            <a:r>
              <a:rPr lang="en-US" sz="1000"/>
              <a:t>24c</a:t>
            </a:r>
          </a:p>
        </p:txBody>
      </p:sp>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3922"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946" name="Group 2"/>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5970" name="Group 2"/>
          <p:cNvGraphicFramePr>
            <a:graphicFrameLocks noGrp="1"/>
          </p:cNvGraphicFramePr>
          <p:nvPr/>
        </p:nvGraphicFramePr>
        <p:xfrm>
          <a:off x="34925" y="44450"/>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6994"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8018"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9042"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00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10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61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610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610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3138"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63149" name="Rectangle 13"/>
          <p:cNvSpPr>
            <a:spLocks noGrp="1" noChangeArrowheads="1"/>
          </p:cNvSpPr>
          <p:nvPr>
            <p:ph type="ctrTitle"/>
          </p:nvPr>
        </p:nvSpPr>
        <p:spPr/>
        <p:txBody>
          <a:bodyPr/>
          <a:lstStyle/>
          <a:p>
            <a:r>
              <a:rPr lang="en-US" sz="1000"/>
              <a:t>24a</a:t>
            </a:r>
          </a:p>
        </p:txBody>
      </p:sp>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162" name="Group 2"/>
          <p:cNvGraphicFramePr>
            <a:graphicFrameLocks noGrp="1"/>
          </p:cNvGraphicFramePr>
          <p:nvPr/>
        </p:nvGraphicFramePr>
        <p:xfrm>
          <a:off x="34925" y="44450"/>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5186" name="Group 2"/>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l'Evangéliste,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6210"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7234" name="Group 2"/>
          <p:cNvGraphicFramePr>
            <a:graphicFrameLocks noGrp="1"/>
          </p:cNvGraphicFramePr>
          <p:nvPr/>
        </p:nvGraphicFramePr>
        <p:xfrm>
          <a:off x="34925" y="44450"/>
          <a:ext cx="9145588" cy="61588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8258"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9282" name="Group 2"/>
          <p:cNvGraphicFramePr>
            <a:graphicFrameLocks noGrp="1"/>
          </p:cNvGraphicFramePr>
          <p:nvPr/>
        </p:nvGraphicFramePr>
        <p:xfrm>
          <a:off x="34925" y="44450"/>
          <a:ext cx="9145588" cy="64411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0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13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2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3378" name="Group 2"/>
          <p:cNvGraphicFramePr>
            <a:graphicFrameLocks noGrp="1"/>
          </p:cNvGraphicFramePr>
          <p:nvPr/>
        </p:nvGraphicFramePr>
        <p:xfrm>
          <a:off x="107950" y="44450"/>
          <a:ext cx="9072563" cy="6364224"/>
        </p:xfrm>
        <a:graphic>
          <a:graphicData uri="http://schemas.openxmlformats.org/drawingml/2006/table">
            <a:tbl>
              <a:tblPr rtl="1"/>
              <a:tblGrid>
                <a:gridCol w="4032250">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r>
                        <a:rPr kumimoji="0" lang="fr-FR" sz="2800" b="0" i="0" u="none" strike="noStrike" cap="none" normalizeH="0" baseline="0" dirty="0">
                          <a:ln>
                            <a:noFill/>
                          </a:ln>
                          <a:solidFill>
                            <a:schemeClr val="bg1"/>
                          </a:solidFill>
                          <a:effectLst/>
                          <a:latin typeface="Arial" charset="0"/>
                          <a:cs typeface="Arial" charset="0"/>
                        </a:rPr>
                        <a:t> 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3389" name="Rectangle 13"/>
          <p:cNvSpPr>
            <a:spLocks noGrp="1" noChangeArrowheads="1"/>
          </p:cNvSpPr>
          <p:nvPr>
            <p:ph type="ctrTitle"/>
          </p:nvPr>
        </p:nvSpPr>
        <p:spPr/>
        <p:txBody>
          <a:bodyPr/>
          <a:lstStyle/>
          <a:p>
            <a:r>
              <a:rPr lang="en-US" sz="1000" dirty="0"/>
              <a:t>24pg</a:t>
            </a:r>
          </a:p>
        </p:txBody>
      </p:sp>
      <p:sp>
        <p:nvSpPr>
          <p:cNvPr id="4" name="Text Box 29">
            <a:hlinkClick r:id="" action="ppaction://macro?name=LetThemExaltHimForBishop"/>
          </p:cNvPr>
          <p:cNvSpPr txBox="1">
            <a:spLocks noChangeArrowheads="1"/>
          </p:cNvSpPr>
          <p:nvPr/>
        </p:nvSpPr>
        <p:spPr bwMode="auto">
          <a:xfrm>
            <a:off x="7143768"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402"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 1 - 13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4413" name="Rectangle 13"/>
          <p:cNvSpPr>
            <a:spLocks noGrp="1" noChangeArrowheads="1"/>
          </p:cNvSpPr>
          <p:nvPr>
            <p:ph type="ctrTitle"/>
          </p:nvPr>
        </p:nvSpPr>
        <p:spPr/>
        <p:txBody>
          <a:bodyPr/>
          <a:lstStyle/>
          <a:p>
            <a:r>
              <a:rPr lang="en-US" sz="1000" dirty="0"/>
              <a:t>24g</a:t>
            </a:r>
          </a:p>
        </p:txBody>
      </p:sp>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5426" name="Group 2"/>
          <p:cNvGraphicFramePr>
            <a:graphicFrameLocks noGrp="1"/>
          </p:cNvGraphicFramePr>
          <p:nvPr/>
        </p:nvGraphicFramePr>
        <p:xfrm>
          <a:off x="34925" y="115888"/>
          <a:ext cx="9145588" cy="62674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6450" name="Group 2"/>
          <p:cNvGraphicFramePr>
            <a:graphicFrameLocks noGrp="1"/>
          </p:cNvGraphicFramePr>
          <p:nvPr/>
        </p:nvGraphicFramePr>
        <p:xfrm>
          <a:off x="34925" y="115888"/>
          <a:ext cx="9145588" cy="591312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7474"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8498"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82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477" name="Group 13"/>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54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8554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1570"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65:4, 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1581" name="Rectangle 13"/>
          <p:cNvSpPr>
            <a:spLocks noGrp="1" noChangeArrowheads="1"/>
          </p:cNvSpPr>
          <p:nvPr>
            <p:ph type="ctrTitle"/>
          </p:nvPr>
        </p:nvSpPr>
        <p:spPr/>
        <p:txBody>
          <a:bodyPr/>
          <a:lstStyle/>
          <a:p>
            <a:r>
              <a:rPr lang="en-US" sz="1000" dirty="0"/>
              <a:t>25pv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2594"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2605" name="Rectangle 13"/>
          <p:cNvSpPr>
            <a:spLocks noGrp="1" noChangeArrowheads="1"/>
          </p:cNvSpPr>
          <p:nvPr>
            <p:ph type="ctrTitle"/>
          </p:nvPr>
        </p:nvSpPr>
        <p:spPr/>
        <p:txBody>
          <a:bodyPr/>
          <a:lstStyle/>
          <a:p>
            <a:r>
              <a:rPr lang="en-US" sz="1000"/>
              <a:t>25v</a:t>
            </a:r>
          </a:p>
        </p:txBody>
      </p:sp>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3618"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642"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56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1856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6690"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37:17-18, 29</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Les justes possèdent le </a:t>
                      </a:r>
                      <a:r>
                        <a:rPr kumimoji="0" lang="fr-FR" sz="2800" b="0" i="0" u="none" strike="noStrike" cap="none" normalizeH="0" baseline="0" dirty="0" err="1">
                          <a:ln>
                            <a:noFill/>
                          </a:ln>
                          <a:solidFill>
                            <a:schemeClr val="bg1"/>
                          </a:solidFill>
                          <a:effectLst/>
                          <a:latin typeface="Arial" charset="0"/>
                          <a:cs typeface="Arial" charset="0"/>
                        </a:rPr>
                        <a:t>pays,ils</a:t>
                      </a:r>
                      <a:r>
                        <a:rPr kumimoji="0" lang="fr-FR" sz="2800" b="0" i="0" u="none" strike="noStrike" cap="none" normalizeH="0" baseline="0" dirty="0">
                          <a:ln>
                            <a:noFill/>
                          </a:ln>
                          <a:solidFill>
                            <a:schemeClr val="bg1"/>
                          </a:solidFill>
                          <a:effectLst/>
                          <a:latin typeface="Arial" charset="0"/>
                          <a:cs typeface="Arial" charset="0"/>
                        </a:rPr>
                        <a:t> y demeurent toujours,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6701" name="Rectangle 13"/>
          <p:cNvSpPr>
            <a:spLocks noGrp="1" noChangeArrowheads="1"/>
          </p:cNvSpPr>
          <p:nvPr>
            <p:ph type="ctrTitle"/>
          </p:nvPr>
        </p:nvSpPr>
        <p:spPr/>
        <p:txBody>
          <a:bodyPr/>
          <a:lstStyle/>
          <a:p>
            <a:r>
              <a:rPr lang="en-US" sz="1000" dirty="0"/>
              <a:t>25pm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7714"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7725" name="Rectangle 13"/>
          <p:cNvSpPr>
            <a:spLocks noGrp="1" noChangeArrowheads="1"/>
          </p:cNvSpPr>
          <p:nvPr>
            <p:ph type="ctrTitle"/>
          </p:nvPr>
        </p:nvSpPr>
        <p:spPr/>
        <p:txBody>
          <a:bodyPr/>
          <a:lstStyle/>
          <a:p>
            <a:r>
              <a:rPr lang="en-US" sz="1000" dirty="0"/>
              <a:t>25m</a:t>
            </a:r>
          </a:p>
        </p:txBody>
      </p:sp>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8738"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9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189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89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897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1810"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1821" name="Rectangle 13"/>
          <p:cNvSpPr>
            <a:spLocks noGrp="1" noChangeArrowheads="1"/>
          </p:cNvSpPr>
          <p:nvPr>
            <p:ph type="ctrTitle"/>
          </p:nvPr>
        </p:nvSpPr>
        <p:spPr/>
        <p:txBody>
          <a:bodyPr/>
          <a:lstStyle/>
          <a:p>
            <a:r>
              <a:rPr lang="en-US" sz="1000" dirty="0"/>
              <a:t>25p</a:t>
            </a:r>
          </a:p>
        </p:txBody>
      </p:sp>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2834"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3858"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4882"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906"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6930"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7954"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8978"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0002"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10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20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020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020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4098"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4109" name="Rectangle 13"/>
          <p:cNvSpPr>
            <a:spLocks noGrp="1" noChangeArrowheads="1"/>
          </p:cNvSpPr>
          <p:nvPr>
            <p:ph type="ctrTitle"/>
          </p:nvPr>
        </p:nvSpPr>
        <p:spPr/>
        <p:txBody>
          <a:bodyPr/>
          <a:lstStyle/>
          <a:p>
            <a:r>
              <a:rPr lang="en-US" sz="1000"/>
              <a:t>25c</a:t>
            </a:r>
          </a:p>
        </p:txBody>
      </p:sp>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122"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6146"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7170"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8194"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92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02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102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102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102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2290"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2301" name="Rectangle 13"/>
          <p:cNvSpPr>
            <a:spLocks noGrp="1" noChangeArrowheads="1"/>
          </p:cNvSpPr>
          <p:nvPr>
            <p:ph type="ctrTitle"/>
          </p:nvPr>
        </p:nvSpPr>
        <p:spPr/>
        <p:txBody>
          <a:bodyPr/>
          <a:lstStyle/>
          <a:p>
            <a:r>
              <a:rPr lang="en-US" sz="1000"/>
              <a:t>25a</a:t>
            </a:r>
          </a:p>
        </p:txBody>
      </p:sp>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3314"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4338"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362"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638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7410"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8434"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94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04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15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2530"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37:30-31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37:30-31</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Dieu est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2541" name="Rectangle 13"/>
          <p:cNvSpPr>
            <a:spLocks noGrp="1" noChangeArrowheads="1"/>
          </p:cNvSpPr>
          <p:nvPr>
            <p:ph type="ctrTitle"/>
          </p:nvPr>
        </p:nvSpPr>
        <p:spPr/>
        <p:txBody>
          <a:bodyPr/>
          <a:lstStyle/>
          <a:p>
            <a:r>
              <a:rPr lang="en-US" sz="1000" dirty="0"/>
              <a:t>25pg</a:t>
            </a:r>
          </a:p>
        </p:txBody>
      </p:sp>
      <p:sp>
        <p:nvSpPr>
          <p:cNvPr id="4" name="Text Box 29">
            <a:hlinkClick r:id="" action="ppaction://macro?name=LetThemExaltHimForBishop"/>
          </p:cNvPr>
          <p:cNvSpPr txBox="1">
            <a:spLocks noChangeArrowheads="1"/>
          </p:cNvSpPr>
          <p:nvPr/>
        </p:nvSpPr>
        <p:spPr bwMode="auto">
          <a:xfrm>
            <a:off x="7072330"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3554"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3565" name="Rectangle 13"/>
          <p:cNvSpPr>
            <a:spLocks noGrp="1" noChangeArrowheads="1"/>
          </p:cNvSpPr>
          <p:nvPr>
            <p:ph type="ctrTitle"/>
          </p:nvPr>
        </p:nvSpPr>
        <p:spPr/>
        <p:txBody>
          <a:bodyPr/>
          <a:lstStyle/>
          <a:p>
            <a:r>
              <a:rPr lang="en-US" sz="1000" dirty="0"/>
              <a:t>25g</a:t>
            </a:r>
          </a:p>
        </p:txBody>
      </p:sp>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4578"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5602"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6626"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7650"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8674"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9698"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56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8636" name="Group 12"/>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Vingt-sixième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9715" name="Group 67"/>
          <p:cNvGraphicFramePr>
            <a:graphicFrameLocks noGrp="1"/>
          </p:cNvGraphicFramePr>
          <p:nvPr/>
        </p:nvGraphicFramePr>
        <p:xfrm>
          <a:off x="34925" y="115888"/>
          <a:ext cx="9001125" cy="635304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مز</a:t>
                      </a:r>
                      <a:r>
                        <a:rPr kumimoji="0" lang="ar-EG" sz="3200" b="0" i="0" u="sng" strike="noStrike" cap="none" normalizeH="0" baseline="0" dirty="0">
                          <a:ln>
                            <a:noFill/>
                          </a:ln>
                          <a:solidFill>
                            <a:srgbClr val="FF9900"/>
                          </a:solidFill>
                          <a:effectLst/>
                          <a:latin typeface="Arial" charset="0"/>
                          <a:cs typeface="Arial" charset="0"/>
                        </a:rPr>
                        <a:t>مور عشية6 </a:t>
                      </a:r>
                      <a:r>
                        <a:rPr kumimoji="0" lang="en-CA" sz="3200" b="0" i="0" u="sng" strike="noStrike" cap="none" normalizeH="0" baseline="0" dirty="0">
                          <a:ln>
                            <a:noFill/>
                          </a:ln>
                          <a:solidFill>
                            <a:srgbClr val="FF9900"/>
                          </a:solidFill>
                          <a:effectLst/>
                          <a:latin typeface="Arial" charset="0"/>
                          <a:cs typeface="Arial" charset="0"/>
                        </a:rPr>
                        <a:t>-</a:t>
                      </a:r>
                      <a:r>
                        <a:rPr kumimoji="0" lang="ar-EG" sz="3200" b="0" i="0" u="sng" strike="noStrike" cap="none" normalizeH="0" baseline="0" dirty="0">
                          <a:ln>
                            <a:noFill/>
                          </a:ln>
                          <a:solidFill>
                            <a:srgbClr val="FF9900"/>
                          </a:solidFill>
                          <a:effectLst/>
                          <a:latin typeface="Arial" charset="0"/>
                          <a:cs typeface="Arial" charset="0"/>
                        </a:rPr>
                        <a:t> 32:11, 33:1 </a:t>
                      </a:r>
                      <a:endParaRPr kumimoji="0" lang="en-CA"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لهذا يصلّي لك كل تقي في وقت يجدك فيه.</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بالمستقيمين يليق التسبيح.</a:t>
                      </a:r>
                      <a:r>
                        <a:rPr kumimoji="0" lang="ar-SA" sz="3200" b="1" i="0" u="none" strike="noStrike" cap="none" normalizeH="0" baseline="0" dirty="0">
                          <a:ln>
                            <a:noFill/>
                          </a:ln>
                          <a:solidFill>
                            <a:schemeClr val="bg1"/>
                          </a:solidFill>
                          <a:effectLst/>
                          <a:latin typeface="Arial" charset="0"/>
                          <a:cs typeface="Arial" charset="0"/>
                        </a:rPr>
                        <a:t> 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32:11, 6- 33:1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soyez dans l’allégresse !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Qu’ainsi tout fidèle te prie au temps convenable !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poussez des cris de joie en (l’honneur) de l’Éternel.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32:11, 6-33:1</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praise from the upright is beautiful.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19716" name="Rectangle 68"/>
          <p:cNvSpPr>
            <a:spLocks noGrp="1" noChangeArrowheads="1"/>
          </p:cNvSpPr>
          <p:nvPr>
            <p:ph type="ctrTitle"/>
          </p:nvPr>
        </p:nvSpPr>
        <p:spPr/>
        <p:txBody>
          <a:bodyPr/>
          <a:lstStyle/>
          <a:p>
            <a:r>
              <a:rPr lang="en-US" sz="1000" dirty="0"/>
              <a:t>26pv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0714" name="Group 42"/>
          <p:cNvGraphicFramePr>
            <a:graphicFrameLocks noGrp="1"/>
          </p:cNvGraphicFramePr>
          <p:nvPr/>
        </p:nvGraphicFramePr>
        <p:xfrm>
          <a:off x="34925" y="44450"/>
          <a:ext cx="9074150" cy="6793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Times New Roman" pitchFamily="18" charset="0"/>
                        </a:rPr>
                        <a:t> 10:34-42</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 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10:34-42</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Ne pensez pas que je sois venu apporter la paix sur la terre ; je ne suis pas venu apporter la paix, mais l’épée. 35 Car je suis venu mettre la division entre l’homme et son père, entre la fille et sa mère, entre la belle–fille et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10:34-42</a:t>
                      </a:r>
                      <a:r>
                        <a:rPr kumimoji="0" lang="en-US" sz="3600" b="0" i="0" u="sng" strike="noStrike" cap="none" normalizeH="0" baseline="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0715" name="Rectangle 43"/>
          <p:cNvSpPr>
            <a:spLocks noGrp="1" noChangeArrowheads="1"/>
          </p:cNvSpPr>
          <p:nvPr>
            <p:ph type="ctrTitle"/>
          </p:nvPr>
        </p:nvSpPr>
        <p:spPr/>
        <p:txBody>
          <a:bodyPr/>
          <a:lstStyle/>
          <a:p>
            <a:r>
              <a:rPr lang="en-US" sz="1000"/>
              <a:t>26v</a:t>
            </a:r>
          </a:p>
        </p:txBody>
      </p:sp>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1719" name="Group 23"/>
          <p:cNvGraphicFramePr>
            <a:graphicFrameLocks noGrp="1"/>
          </p:cNvGraphicFramePr>
          <p:nvPr/>
        </p:nvGraphicFramePr>
        <p:xfrm>
          <a:off x="34925" y="115888"/>
          <a:ext cx="9074150"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 من احب ابا او اما اكثر مني فلا يستحقني.ومن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l’homme aura pour ennemis les gens de sa maison.37 Celui qui aime père ou mère plus que moi n’est pas digne de moi, et celui qui aime fils ou fille plus que moi n’est pas digne de moi,38  celui qui ne prend pas sa croix et ne me suit pas, n’est pas digne de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2743" name="Group 23"/>
          <p:cNvGraphicFramePr>
            <a:graphicFrameLocks noGrp="1"/>
          </p:cNvGraphicFramePr>
          <p:nvPr/>
        </p:nvGraphicFramePr>
        <p:xfrm>
          <a:off x="34925" y="44450"/>
          <a:ext cx="9145588"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Celui qui aura gardé sa vie la perdra, et celui qui aura perdu sa vie à cause de moi la retrouvera. 40  Qui vous reçoit me reçoit, et qui me reçoit, reçoit celui qui m’a envoyé.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1577" name="Group 25"/>
          <p:cNvGraphicFramePr>
            <a:graphicFrameLocks noGrp="1"/>
          </p:cNvGraphicFramePr>
          <p:nvPr/>
        </p:nvGraphicFramePr>
        <p:xfrm>
          <a:off x="34925" y="44450"/>
          <a:ext cx="9074150" cy="61214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نبيا باسم نبي فأجر نبي ياخذ.ومن يقبل بارا باسم بار فأجر بار ياخذ.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reçoit un prophète en qualité de prophète obtiendra une récompense de prophète, et qui reçoit un juste en qualité de juste obtiendra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761" name="Group 17"/>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même un seul verre d’eau froide à l’un de ces petits en qualité de disciple, en vérité je vous le dis, il ne perdra point sa récompense.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47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8247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5819" name="Group 27"/>
          <p:cNvGraphicFramePr>
            <a:graphicFrameLocks noGrp="1"/>
          </p:cNvGraphicFramePr>
          <p:nvPr/>
        </p:nvGraphicFramePr>
        <p:xfrm>
          <a:off x="34925" y="44450"/>
          <a:ext cx="9074150" cy="697401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33:1,12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ابارك الرب في كل حين.دائما تسبيحه في فمي من هو الانسان الذي يهوى الحياة ويحب كثرة الايام ليرى خيرا</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33:1,12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poussez des cris de joie en (l’honneur) de l’Éternel ! La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dont l’Éternel est le Dieu ! (Heureux) le peuple qu’il a choisi pour son héritage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33:1,12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5820" name="Rectangle 28"/>
          <p:cNvSpPr>
            <a:spLocks noGrp="1" noChangeArrowheads="1"/>
          </p:cNvSpPr>
          <p:nvPr>
            <p:ph type="ctrTitle"/>
          </p:nvPr>
        </p:nvSpPr>
        <p:spPr/>
        <p:txBody>
          <a:bodyPr/>
          <a:lstStyle/>
          <a:p>
            <a:r>
              <a:rPr lang="en-US" sz="1000" dirty="0"/>
              <a:t>26pm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6852" name="Group 36"/>
          <p:cNvGraphicFramePr>
            <a:graphicFrameLocks noGrp="1"/>
          </p:cNvGraphicFramePr>
          <p:nvPr/>
        </p:nvGraphicFramePr>
        <p:xfrm>
          <a:off x="34925" y="44450"/>
          <a:ext cx="9074150" cy="6669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( 6 : 17 – 23 )   </a:t>
                      </a:r>
                      <a:r>
                        <a:rPr kumimoji="0" lang="ar-SA" sz="2800" b="0" i="0" u="none" strike="noStrike" cap="none" normalizeH="0" baseline="0">
                          <a:ln>
                            <a:noFill/>
                          </a:ln>
                          <a:solidFill>
                            <a:srgbClr val="FF9900"/>
                          </a:solidFill>
                          <a:effectLst/>
                          <a:latin typeface="Arial" charset="0"/>
                          <a:cs typeface="Arial" charset="0"/>
                        </a:rPr>
                        <a:t> </a:t>
                      </a:r>
                      <a:endParaRPr kumimoji="0" lang="ar-EG" sz="28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6:17-23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a:t>
                      </a:r>
                      <a:r>
                        <a:rPr kumimoji="0" lang="fr-FR" sz="2600" b="0" i="0" u="none" strike="noStrike" cap="none" normalizeH="0" baseline="0">
                          <a:ln>
                            <a:noFill/>
                          </a:ln>
                          <a:solidFill>
                            <a:schemeClr val="bg1"/>
                          </a:solidFill>
                          <a:effectLst/>
                          <a:latin typeface="Arial" charset="0"/>
                          <a:cs typeface="Arial" charset="0"/>
                        </a:rPr>
                        <a:t>Jérusalem</a:t>
                      </a:r>
                      <a:r>
                        <a:rPr kumimoji="0" lang="fr-FR" sz="2800" b="0" i="0" u="none" strike="noStrike" cap="none" normalizeH="0" baseline="0">
                          <a:ln>
                            <a:noFill/>
                          </a:ln>
                          <a:solidFill>
                            <a:schemeClr val="bg1"/>
                          </a:solidFill>
                          <a:effectLst/>
                          <a:latin typeface="Arial" charset="0"/>
                          <a:cs typeface="Arial" charset="0"/>
                        </a:rPr>
                        <a:t> et du littoral de Tyr et de Sidon.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6853" name="Rectangle 37"/>
          <p:cNvSpPr>
            <a:spLocks noGrp="1" noChangeArrowheads="1"/>
          </p:cNvSpPr>
          <p:nvPr>
            <p:ph type="ctrTitle"/>
          </p:nvPr>
        </p:nvSpPr>
        <p:spPr/>
        <p:txBody>
          <a:bodyPr/>
          <a:lstStyle/>
          <a:p>
            <a:r>
              <a:rPr lang="en-US" sz="1000" dirty="0"/>
              <a:t>26m</a:t>
            </a:r>
          </a:p>
        </p:txBody>
      </p:sp>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7868" name="Group 28"/>
          <p:cNvGraphicFramePr>
            <a:graphicFrameLocks noGrp="1"/>
          </p:cNvGraphicFramePr>
          <p:nvPr/>
        </p:nvGraphicFramePr>
        <p:xfrm>
          <a:off x="34925" y="44450"/>
          <a:ext cx="9074150" cy="63886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جاءوا ليسمعوه ويشفوا من امراضهم.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étaient venus pour l’entendre et pour être guéris de leurs maladies.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came to hear Him and be healed of their diseases,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8888" name="Group 24"/>
          <p:cNvGraphicFramePr>
            <a:graphicFrameLocks noGrp="1"/>
          </p:cNvGraphicFramePr>
          <p:nvPr/>
        </p:nvGraphicFramePr>
        <p:xfrm>
          <a:off x="107950" y="44450"/>
          <a:ext cx="9001125" cy="619125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 21 Heureux vous qui avez faim maintenant, car vous serez rassasiés ! Heureux vous qui pleurez maintenant, car vous serez dans la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9915" name="Group 27"/>
          <p:cNvGraphicFramePr>
            <a:graphicFrameLocks noGrp="1"/>
          </p:cNvGraphicFramePr>
          <p:nvPr/>
        </p:nvGraphicFramePr>
        <p:xfrm>
          <a:off x="34925" y="115888"/>
          <a:ext cx="9001125"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 </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7955" name="Group 19"/>
          <p:cNvGraphicFramePr>
            <a:graphicFrameLocks noGrp="1"/>
          </p:cNvGraphicFramePr>
          <p:nvPr/>
        </p:nvGraphicFramePr>
        <p:xfrm>
          <a:off x="34925" y="115888"/>
          <a:ext cx="9001125"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09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8309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309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8309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005" name="Group 45"/>
          <p:cNvGraphicFramePr>
            <a:graphicFrameLocks noGrp="1"/>
          </p:cNvGraphicFramePr>
          <p:nvPr/>
        </p:nvGraphicFramePr>
        <p:xfrm>
          <a:off x="34925" y="44450"/>
          <a:ext cx="9074150" cy="667092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العبرانيين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12:3-14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3006" name="Rectangle 46"/>
          <p:cNvSpPr>
            <a:spLocks noGrp="1" noChangeArrowheads="1"/>
          </p:cNvSpPr>
          <p:nvPr>
            <p:ph type="ctrTitle"/>
          </p:nvPr>
        </p:nvSpPr>
        <p:spPr/>
        <p:txBody>
          <a:bodyPr/>
          <a:lstStyle/>
          <a:p>
            <a:r>
              <a:rPr lang="en-US" sz="1000"/>
              <a:t>26p</a:t>
            </a:r>
          </a:p>
        </p:txBody>
      </p:sp>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4008" name="Group 24"/>
          <p:cNvGraphicFramePr>
            <a:graphicFrameLocks noGrp="1"/>
          </p:cNvGraphicFramePr>
          <p:nvPr/>
        </p:nvGraphicFramePr>
        <p:xfrm>
          <a:off x="34925" y="44450"/>
          <a:ext cx="9074150" cy="64373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وبخك.لان الذي يحبه الرب يؤدبه ويجلد كل ابن يقبله.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5043" name="Group 35"/>
          <p:cNvGraphicFramePr>
            <a:graphicFrameLocks noGrp="1"/>
          </p:cNvGraphicFramePr>
          <p:nvPr/>
        </p:nvGraphicFramePr>
        <p:xfrm>
          <a:off x="107950" y="115888"/>
          <a:ext cx="9001125"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2604" name="Group 28"/>
          <p:cNvGraphicFramePr>
            <a:graphicFrameLocks noGrp="1"/>
          </p:cNvGraphicFramePr>
          <p:nvPr/>
        </p:nvGraphicFramePr>
        <p:xfrm>
          <a:off x="34925" y="115888"/>
          <a:ext cx="9001125" cy="58340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أفلا نخضع بالأولى جدا لأبي الارواح فنحيا.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8979" name="Group 19"/>
          <p:cNvGraphicFramePr>
            <a:graphicFrameLocks noGrp="1"/>
          </p:cNvGraphicFramePr>
          <p:nvPr/>
        </p:nvGraphicFramePr>
        <p:xfrm>
          <a:off x="34925" y="115888"/>
          <a:ext cx="9074150" cy="57610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اولئك أدبونا اياما قليلة حسب استحسانهم.واما هذا فلاجل المنفعة لكي نشترك في قداسته. ولكن كل تأديب في الحاضر لا يرى انه للفرح بل للحزن.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Nos pères, en effet, nous corrigeaient pour peu de temps, comme ils le jugeaient bon ; mais Dieu nous corrige pour notre véritable intérêt, afin de nous faire participer à sa sainteté.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they indeed for a few days chastened us as seemed best to them, but He for our profit, that we may be partakers of His holiness.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3624" name="Group 24"/>
          <p:cNvGraphicFramePr>
            <a:graphicFrameLocks noGrp="1"/>
          </p:cNvGraphicFramePr>
          <p:nvPr/>
        </p:nvGraphicFramePr>
        <p:xfrm>
          <a:off x="34925" y="115888"/>
          <a:ext cx="9074150" cy="587152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اخيرا فيعطي الذين يتدربون به ثمر بر للسلام.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Toute correction, il est vrai, paraît être au premier abord un sujet de tristesse et non de joie ; mais plus tard elle procure un paisible fruit de justice à ceux qu’elle a formés.12 C’est pourquoi redressez les mains abattues et les genoux paralysés.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no chastening seems to be joyful for the present, but painful; nevertheless, afterward it yields the peaceable fruit of righteousness to those who have been trained by it. 12 Therefore strengthen the hands which hang down, and the feeble knees,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4644" name="Group 20"/>
          <p:cNvGraphicFramePr>
            <a:graphicFrameLocks noGrp="1"/>
          </p:cNvGraphicFramePr>
          <p:nvPr/>
        </p:nvGraphicFramePr>
        <p:xfrm>
          <a:off x="34925" y="115888"/>
          <a:ext cx="9074150" cy="574605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واصنعوا لارجلكم مسالك مستقيمة لكي لا يعتسف الاعرج بل بالحري يشفى. اتبعوا السلام مع الجميع والقداسة التي بدونها لن يرى احد الرب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vos pieds suivent des pistes droites, afin que ce qui est boiteux ne dévie pas, mais plutôt soit guéri.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make straight paths for your feet, so that what is lame may not be dislocated, but rather be healed. 14 Pursue peace with all people, and holiness, without which no one will see the Lord: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60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70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37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8370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9141" name="Group 37"/>
          <p:cNvGraphicFramePr>
            <a:graphicFrameLocks noGrp="1"/>
          </p:cNvGraphicFramePr>
          <p:nvPr/>
        </p:nvGraphicFramePr>
        <p:xfrm>
          <a:off x="34925" y="44450"/>
          <a:ext cx="9074150" cy="644963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Times New Roman" pitchFamily="18" charset="0"/>
                        </a:rPr>
                        <a:t>4:12-19</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Beloved, do not think it strange concerning the fiery trial which is to try you, as though some strange thing happened to you; 13 but rejoice to the extent that you partake of Christ's sufferings, that when His glory is revealed,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9142" name="Rectangle 38"/>
          <p:cNvSpPr>
            <a:spLocks noGrp="1" noChangeArrowheads="1"/>
          </p:cNvSpPr>
          <p:nvPr>
            <p:ph type="ctrTitle"/>
          </p:nvPr>
        </p:nvSpPr>
        <p:spPr/>
        <p:txBody>
          <a:bodyPr/>
          <a:lstStyle/>
          <a:p>
            <a:r>
              <a:rPr lang="en-US" sz="1000"/>
              <a:t>26c</a:t>
            </a:r>
          </a:p>
        </p:txBody>
      </p:sp>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0154" name="Group 26"/>
          <p:cNvGraphicFramePr>
            <a:graphicFrameLocks noGrp="1"/>
          </p:cNvGraphicFramePr>
          <p:nvPr/>
        </p:nvGraphicFramePr>
        <p:xfrm>
          <a:off x="34925" y="44450"/>
          <a:ext cx="9074150" cy="638943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لكي تفرحوا في استعلان مجده ايضا مبتهجين  ان عيّرتم باسم المسيح فطوبى لكم لان روح المجد والله يحل عليكم.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اما من جهتهم فيجدّف عليه واما من جهتكم فيمجد.</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5674" name="Group 26"/>
          <p:cNvGraphicFramePr>
            <a:graphicFrameLocks noGrp="1"/>
          </p:cNvGraphicFramePr>
          <p:nvPr/>
        </p:nvGraphicFramePr>
        <p:xfrm>
          <a:off x="34925" y="115888"/>
          <a:ext cx="9001125" cy="57626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6693" name="Group 21"/>
          <p:cNvGraphicFramePr>
            <a:graphicFrameLocks noGrp="1"/>
          </p:cNvGraphicFramePr>
          <p:nvPr/>
        </p:nvGraphicFramePr>
        <p:xfrm>
          <a:off x="34925" y="115888"/>
          <a:ext cx="9074150" cy="590175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7717" name="Group 21"/>
          <p:cNvGraphicFramePr>
            <a:graphicFrameLocks noGrp="1"/>
          </p:cNvGraphicFramePr>
          <p:nvPr/>
        </p:nvGraphicFramePr>
        <p:xfrm>
          <a:off x="34925" y="115888"/>
          <a:ext cx="9074150" cy="580421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البار بالجهد يخلص فالفاجر والخاطئ اين يظهران. فاذا الذين يتألمون بحسب مشيئة الله فليستودعوا انفسهم كما لخالق امين في عمل الخير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si le juste est sauvé difficilement, que deviendra celui qui est impie et pécheur ? 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Now If the righteous one is scarcely saved, where will the ungodly and the sinner appear?'' 19 Therefore let those who suffer according to the will of God commit their souls to Him in doing good, as to a faithful Creator.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11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21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842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8421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8421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4256" name="Group 32"/>
          <p:cNvGraphicFramePr>
            <a:graphicFrameLocks noGrp="1"/>
          </p:cNvGraphicFramePr>
          <p:nvPr/>
        </p:nvGraphicFramePr>
        <p:xfrm>
          <a:off x="71438" y="115888"/>
          <a:ext cx="9072562" cy="6637338"/>
        </p:xfrm>
        <a:graphic>
          <a:graphicData uri="http://schemas.openxmlformats.org/drawingml/2006/table">
            <a:tbl>
              <a:tblPr rtl="1"/>
              <a:tblGrid>
                <a:gridCol w="471646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8:3-13</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شاول فكان يسطو على الكنيسة وهو يدخل البيوت ويجر رجالا ونساء ويسلمهم الى السجن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فالذين تشتتوا جالوا مبشرين بالكلمة.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8:3-13</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Or Saul ravageait l’Église ; il pénétrait dans les maisons, en arrachait hommes et femmes et les faisait jeter en prison.4  Ceux donc qui avaient été dispersés allaient de lieu en lieu, en annonçant la bonne nouvelle de la parole.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8:3-13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As for Saul, he made havoc of the church, entering every house, and dragging off men and women, committing them to prison. 4 Therefore those who were scattered went everywhere preaching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44257" name="Rectangle 33"/>
          <p:cNvSpPr>
            <a:spLocks noGrp="1" noChangeArrowheads="1"/>
          </p:cNvSpPr>
          <p:nvPr>
            <p:ph type="ctrTitle"/>
          </p:nvPr>
        </p:nvSpPr>
        <p:spPr/>
        <p:txBody>
          <a:bodyPr/>
          <a:lstStyle/>
          <a:p>
            <a:r>
              <a:rPr lang="en-US" sz="1000"/>
              <a:t>26a</a:t>
            </a:r>
          </a:p>
        </p:txBody>
      </p:sp>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5271" name="Group 23"/>
          <p:cNvGraphicFramePr>
            <a:graphicFrameLocks noGrp="1"/>
          </p:cNvGraphicFramePr>
          <p:nvPr/>
        </p:nvGraphicFramePr>
        <p:xfrm>
          <a:off x="34925" y="44450"/>
          <a:ext cx="9001125"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فانحدر فيلبس الى مدينة من السامرة وكان يكرز لهم بالمسيح. وكان الجموع يصغون بنفس واحدة الى ما يقوله فيلبس عند استماعهم ونظرهم الآيات التي صنعها.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Philippe, descendu dans une ville de la Samarie, y prêcha le Christ. 6 Les foules, d’un commun accord, s’attachaient à ce que disait Philippe, en apprenant et voyant les miracles qu’il faisait.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Philip went down to the city of Samaria and preached Christ to them. 6 And the multitudes with one accord heeded the things spoken by Philip, hearing and seeing the miracles which he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8745" name="Group 25"/>
          <p:cNvGraphicFramePr>
            <a:graphicFrameLocks noGrp="1"/>
          </p:cNvGraphicFramePr>
          <p:nvPr/>
        </p:nvGraphicFramePr>
        <p:xfrm>
          <a:off x="34925" y="44450"/>
          <a:ext cx="9074150" cy="638943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كثيرين من الذين بهم ارواح نجسة كانت تخرج صارخة بصوت عظيم.وكثيرون من المفلوجين والعرج شفوا. فكان فرح عظيم في تلك المدينة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des esprits impurs sortaient de beaucoup de démoniaques, en criant d’une voix forte, et beaucoup de paralytiques et de boiteux furent guéris. 8 Et il y eut une grande joie dans cette ville.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unclean spirits, crying with a loud voice, came out of many who were possessed; and many who were paralyzed and lame were healed. 8 And there was great joy in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9771" name="Group 27"/>
          <p:cNvGraphicFramePr>
            <a:graphicFrameLocks noGrp="1"/>
          </p:cNvGraphicFramePr>
          <p:nvPr/>
        </p:nvGraphicFramePr>
        <p:xfrm>
          <a:off x="34925" y="44450"/>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قبلا في المدينة رجل اسمه سيمون يستعمل السحر ويدهش شعب السامرة قائلا انه شيء عظيم. وكان الجميع يتبعونه من الصغير الى الكبير قائلين هذا هو قوة الله العظيمة.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 homme du nom de Simon, qui se trouvait déjà auparavant dans la ville, exerçait la magie, provoquait l’étonnement du peuple de la Samarie et se disait quelqu’un de grand.10  Tous, depuis le plus petit jusqu’au plus grand, s’attachaient à lui et disaient : Celui–ci est la puissance de Dieu, appelée la grande.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there was a certain man called Simon, who previously practiced sorcery in the city and astonished the people of Samaria, claiming that he was someone great, 10 to whom they all gave heed, from the least to the greatest, saying, This man is the great power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0788" name="Group 20"/>
          <p:cNvGraphicFramePr>
            <a:graphicFrameLocks noGrp="1"/>
          </p:cNvGraphicFramePr>
          <p:nvPr/>
        </p:nvGraphicFramePr>
        <p:xfrm>
          <a:off x="34925" y="44450"/>
          <a:ext cx="9145588" cy="652646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يتبعونه لكونهم قد اندهشوا زمانا طويلا بسحره. ولكن لما صدقوا فيلبس وهو يبشر بالامور المختصة بملكوت الله وباسم يسوع المسيح اعتمدوا رجالا ونساء.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s’attachaient à lui, parce qu’il les avait assez longtemps étonnés par ses procédés magiques.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quand ils eurent cru à Philippe, qui leur annonçait la bonne nouvelle du royaume de Dieu et du nom de Jésus–Christ, hommes et femmes se firent baptiser.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they heeded him because he had astonished them with his sorceries for a long time. 12 But when they believed Philip as he preached the things concerning the kingdom of God and the name of Jesus Christ, both men and women were baptized.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1808" name="Group 16"/>
          <p:cNvGraphicFramePr>
            <a:graphicFrameLocks noGrp="1"/>
          </p:cNvGraphicFramePr>
          <p:nvPr/>
        </p:nvGraphicFramePr>
        <p:xfrm>
          <a:off x="34925" y="44450"/>
          <a:ext cx="9001125"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وسيمون ايضا نفسه آمن.ولما اعتمد كان يلازم فيلبس.واذ رأى آيات وقوات عظيمة تجرى اندهش</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Simon lui–même crut aussi et, après avoir été baptisé, il ne quittait plus Philippe et voyait avec étonnement les grands signes et miracles qui se produisaient.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Simon himself also believed; and when he was baptized he continued with Philip, and was amazed, seeing the miracles and signs which were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62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72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83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9370" name="Group 26"/>
          <p:cNvGraphicFramePr>
            <a:graphicFrameLocks noGrp="1"/>
          </p:cNvGraphicFramePr>
          <p:nvPr/>
        </p:nvGraphicFramePr>
        <p:xfrm>
          <a:off x="34925" y="44450"/>
          <a:ext cx="9001125" cy="5962714"/>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34:19-20</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49371" name="Rectangle 27"/>
          <p:cNvSpPr>
            <a:spLocks noGrp="1" noChangeArrowheads="1"/>
          </p:cNvSpPr>
          <p:nvPr>
            <p:ph type="ctrTitle"/>
          </p:nvPr>
        </p:nvSpPr>
        <p:spPr/>
        <p:txBody>
          <a:bodyPr/>
          <a:lstStyle/>
          <a:p>
            <a:r>
              <a:rPr lang="en-US" sz="1000" dirty="0"/>
              <a:t>26pg</a:t>
            </a:r>
          </a:p>
        </p:txBody>
      </p:sp>
      <p:sp>
        <p:nvSpPr>
          <p:cNvPr id="4" name="Text Box 29">
            <a:hlinkClick r:id="" action="ppaction://macro?name=LetThemExaltHimForBishop"/>
          </p:cNvPr>
          <p:cNvSpPr txBox="1">
            <a:spLocks noChangeArrowheads="1"/>
          </p:cNvSpPr>
          <p:nvPr/>
        </p:nvSpPr>
        <p:spPr bwMode="auto">
          <a:xfrm>
            <a:off x="6929454" y="514351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0404" name="Group 36"/>
          <p:cNvGraphicFramePr>
            <a:graphicFrameLocks noGrp="1"/>
          </p:cNvGraphicFramePr>
          <p:nvPr/>
        </p:nvGraphicFramePr>
        <p:xfrm>
          <a:off x="34925" y="44450"/>
          <a:ext cx="9074150" cy="654793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4:23&amp; 5:1-16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4:23&amp;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4:23&amp;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50405" name="Rectangle 37"/>
          <p:cNvSpPr>
            <a:spLocks noGrp="1" noChangeArrowheads="1"/>
          </p:cNvSpPr>
          <p:nvPr>
            <p:ph type="ctrTitle"/>
          </p:nvPr>
        </p:nvSpPr>
        <p:spPr/>
        <p:txBody>
          <a:bodyPr/>
          <a:lstStyle/>
          <a:p>
            <a:r>
              <a:rPr lang="en-US" sz="1000" dirty="0"/>
              <a:t>26g</a:t>
            </a:r>
          </a:p>
        </p:txBody>
      </p:sp>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1415" name="Group 23"/>
          <p:cNvGraphicFramePr>
            <a:graphicFrameLocks noGrp="1"/>
          </p:cNvGraphicFramePr>
          <p:nvPr/>
        </p:nvGraphicFramePr>
        <p:xfrm>
          <a:off x="34925" y="115888"/>
          <a:ext cx="9074150" cy="54864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2844" name="Group 28"/>
          <p:cNvGraphicFramePr>
            <a:graphicFrameLocks noGrp="1"/>
          </p:cNvGraphicFramePr>
          <p:nvPr/>
        </p:nvGraphicFramePr>
        <p:xfrm>
          <a:off x="34925" y="44450"/>
          <a:ext cx="9074150" cy="54864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الجبل.فلما جلس تقدم اليه تلاميذه.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3866" name="Group 26"/>
          <p:cNvGraphicFramePr>
            <a:graphicFrameLocks noGrp="1"/>
          </p:cNvGraphicFramePr>
          <p:nvPr/>
        </p:nvGraphicFramePr>
        <p:xfrm>
          <a:off x="34925" y="115888"/>
          <a:ext cx="9001125" cy="6498336"/>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 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 3 Heureux les pauvres en esprit, car le royaume des cieux est à eux ! 4  Heureux ceux qui pleurent, car ils seront consolés !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4896" name="Group 32"/>
          <p:cNvGraphicFramePr>
            <a:graphicFrameLocks noGrp="1"/>
          </p:cNvGraphicFramePr>
          <p:nvPr/>
        </p:nvGraphicFramePr>
        <p:xfrm>
          <a:off x="34925" y="44450"/>
          <a:ext cx="9074150"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للجياع والعطاش الى البر.لانهم يشبعون. 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 طوبى لصانعي السلام.لانهم ابناء الله يدعون.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 9 Heureux ceux qui procurent la paix, car ils seront appelés fils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Blessed are those who hunger and thirst for righteousness, for they shall be filled. 7 Blessed are the merciful, for they shall obtain mercy. 8 Blessed are the pure in heart, for they shall see God. 9 Blessed are the peacemakers, for they shall be called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5924" name="Group 36"/>
          <p:cNvGraphicFramePr>
            <a:graphicFrameLocks noGrp="1"/>
          </p:cNvGraphicFramePr>
          <p:nvPr/>
        </p:nvGraphicFramePr>
        <p:xfrm>
          <a:off x="107950" y="44450"/>
          <a:ext cx="9001125" cy="633984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95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للمطرودين من اجل البر.لان لهم ملكوت السموات. طوبى لكم اذا عيّروكم وطردوكم وقالوا عليكم كل كلمة شريرة من اجلي كاذبين. افرحوا وتهللوا.</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Heureux ceux qui sont persécutés à cause de la justice, car le royaume des cieux est à eux ! 11  Heureux serez–vous, lorsqu’on vous insultera, qu’on vous persécutera et qu’on répandra sur vous toute sorte de mal, à cause de moi. 12 Réjouissez–vous et soyez dans l’allégresse,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Blessed are those who are persecuted for righteousness' sake, for theirs is the kingdom of heaven. 11 Blessed are you when they revile and persecute you, and say all kinds of evil against you falsely for My sake. 12 Rejoice and be exceedingly glad,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6946" name="Group 34"/>
          <p:cNvGraphicFramePr>
            <a:graphicFrameLocks noGrp="1"/>
          </p:cNvGraphicFramePr>
          <p:nvPr/>
        </p:nvGraphicFramePr>
        <p:xfrm>
          <a:off x="34925" y="44450"/>
          <a:ext cx="9074150" cy="67665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  انتم ملح الارض.ولكن ان فسد الملح فبماذا يملح.لا يصلح بعد لشيء الا لان يطرح خارجا ويداس من الناس.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 votre récompense sera grande dans les cieux, car c’est ainsi qu’on a persécuté les prophètes qui vous ont précédés.13 C’est vous qui êtes le sel de la terre. Mais si le sel devient fade avec quoi le salera–t–on ? Il n’est plus bon qu’à être jeté dehors et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great is your reward in heaven, for so they persecuted the prophets who were before you. 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2451" name="Group 35"/>
          <p:cNvGraphicFramePr>
            <a:graphicFrameLocks noGrp="1"/>
          </p:cNvGraphicFramePr>
          <p:nvPr/>
        </p:nvGraphicFramePr>
        <p:xfrm>
          <a:off x="34925" y="44450"/>
          <a:ext cx="9074150" cy="6121401"/>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العالم.لا يمكن ان تخفى مدينة موضوعة على جبل. ولا يوقدون سراجا ويضعونه تحت المكيال بل على المنارة فيضيء لجميع الذين في البيت.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vous qui êtes la lumière du monde. Une ville située sur une montagne ne peut être cachée.15  On n’allume pas une lampe pour la mettre sous le boisseau, mais on la met sur le chandelier, et elle brille pour tous ceux qui sont dans la maison. </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0002" name="Group 18"/>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4040" name="Group 8"/>
          <p:cNvGraphicFramePr>
            <a:graphicFrameLocks noGrp="1"/>
          </p:cNvGraphicFramePr>
          <p:nvPr/>
        </p:nvGraphicFramePr>
        <p:xfrm>
          <a:off x="539750" y="5492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Twenty-seventh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septième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50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9650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0722" name="Group 2"/>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dirty="0">
                          <a:ln>
                            <a:noFill/>
                          </a:ln>
                          <a:solidFill>
                            <a:srgbClr val="FF9933"/>
                          </a:solidFill>
                          <a:effectLst/>
                          <a:latin typeface="Arial" charset="0"/>
                          <a:cs typeface="Arial" charset="0"/>
                        </a:rPr>
                        <a:t>مز</a:t>
                      </a:r>
                      <a:r>
                        <a:rPr kumimoji="0" lang="ar-EG" sz="4000" b="0" i="0" u="sng" strike="noStrike" cap="none" normalizeH="0" baseline="0" dirty="0">
                          <a:ln>
                            <a:noFill/>
                          </a:ln>
                          <a:solidFill>
                            <a:srgbClr val="FF9933"/>
                          </a:solidFill>
                          <a:effectLst/>
                          <a:latin typeface="Arial" charset="0"/>
                          <a:cs typeface="Arial" charset="0"/>
                        </a:rPr>
                        <a:t>مور</a:t>
                      </a:r>
                      <a:r>
                        <a:rPr kumimoji="0" lang="en-US" sz="4000" b="0" i="0" u="sng" strike="noStrike" cap="none" normalizeH="0" baseline="0" dirty="0">
                          <a:ln>
                            <a:noFill/>
                          </a:ln>
                          <a:solidFill>
                            <a:srgbClr val="FF9933"/>
                          </a:solidFill>
                          <a:effectLst/>
                          <a:latin typeface="Arial" charset="0"/>
                          <a:cs typeface="Arial" charset="0"/>
                        </a:rPr>
                        <a:t> </a:t>
                      </a:r>
                      <a:r>
                        <a:rPr kumimoji="0" lang="ar-EG" sz="4000" b="0" i="0" u="sng" strike="noStrike" cap="none" normalizeH="0" baseline="0" dirty="0">
                          <a:ln>
                            <a:noFill/>
                          </a:ln>
                          <a:solidFill>
                            <a:srgbClr val="FF9933"/>
                          </a:solidFill>
                          <a:effectLst/>
                          <a:latin typeface="Arial" charset="0"/>
                          <a:cs typeface="Arial" charset="0"/>
                        </a:rPr>
                        <a:t>عشية </a:t>
                      </a:r>
                      <a:r>
                        <a:rPr kumimoji="0" lang="en-US" sz="4000" b="0" i="0" u="sng" strike="noStrike" cap="none" normalizeH="0" baseline="0" dirty="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4:6-7, 8</a:t>
                      </a:r>
                      <a:endParaRPr kumimoji="0" lang="en-US" sz="40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car toi seul, </a:t>
                      </a:r>
                      <a:r>
                        <a:rPr kumimoji="0" lang="fr-FR" sz="2800" b="0" i="0" u="none" strike="noStrike" cap="none" normalizeH="0" baseline="0" dirty="0" err="1">
                          <a:ln>
                            <a:noFill/>
                          </a:ln>
                          <a:solidFill>
                            <a:schemeClr val="bg1"/>
                          </a:solidFill>
                          <a:effectLst/>
                          <a:latin typeface="Arial" charset="0"/>
                          <a:cs typeface="Arial" charset="0"/>
                        </a:rPr>
                        <a:t>Seigneur,me</a:t>
                      </a:r>
                      <a:r>
                        <a:rPr kumimoji="0" lang="fr-FR" sz="2800" b="0" i="0" u="none" strike="noStrike" cap="none" normalizeH="0" baseline="0" dirty="0">
                          <a:ln>
                            <a:noFill/>
                          </a:ln>
                          <a:solidFill>
                            <a:schemeClr val="bg1"/>
                          </a:solidFill>
                          <a:effectLst/>
                          <a:latin typeface="Arial" charset="0"/>
                          <a:cs typeface="Arial" charset="0"/>
                        </a:rPr>
                        <a:t>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0733" name="Rectangle 13"/>
          <p:cNvSpPr>
            <a:spLocks noGrp="1" noChangeArrowheads="1"/>
          </p:cNvSpPr>
          <p:nvPr>
            <p:ph type="ctrTitle"/>
          </p:nvPr>
        </p:nvSpPr>
        <p:spPr/>
        <p:txBody>
          <a:bodyPr/>
          <a:lstStyle/>
          <a:p>
            <a:r>
              <a:rPr lang="en-US" sz="1000" dirty="0"/>
              <a:t>27pv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1746" name="Group 2"/>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16:24-28</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1757" name="Rectangle 13"/>
          <p:cNvSpPr>
            <a:spLocks noGrp="1" noChangeArrowheads="1"/>
          </p:cNvSpPr>
          <p:nvPr>
            <p:ph type="ctrTitle"/>
          </p:nvPr>
        </p:nvSpPr>
        <p:spPr/>
        <p:txBody>
          <a:bodyPr/>
          <a:lstStyle/>
          <a:p>
            <a:r>
              <a:rPr lang="en-US" sz="1000"/>
              <a:t>27v</a:t>
            </a:r>
          </a:p>
        </p:txBody>
      </p:sp>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2770" name="Group 2"/>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3794" name="Group 2"/>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4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348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5842" name="Group 2"/>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Arial" charset="0"/>
                        </a:rPr>
                        <a:t>5:11, 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5853" name="Rectangle 13"/>
          <p:cNvSpPr>
            <a:spLocks noGrp="1" noChangeArrowheads="1"/>
          </p:cNvSpPr>
          <p:nvPr>
            <p:ph type="ctrTitle"/>
          </p:nvPr>
        </p:nvSpPr>
        <p:spPr/>
        <p:txBody>
          <a:bodyPr/>
          <a:lstStyle/>
          <a:p>
            <a:r>
              <a:rPr lang="en-US" sz="1000" dirty="0"/>
              <a:t>27pm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6866" name="Group 2"/>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6877" name="Rectangle 13"/>
          <p:cNvSpPr>
            <a:spLocks noGrp="1" noChangeArrowheads="1"/>
          </p:cNvSpPr>
          <p:nvPr>
            <p:ph type="ctrTitle"/>
          </p:nvPr>
        </p:nvSpPr>
        <p:spPr/>
        <p:txBody>
          <a:bodyPr/>
          <a:lstStyle/>
          <a:p>
            <a:r>
              <a:rPr lang="en-US" sz="1000" dirty="0"/>
              <a:t>27m</a:t>
            </a:r>
          </a:p>
        </p:txBody>
      </p:sp>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7890"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8914" name="Group 2"/>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9938" name="Group 2"/>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0962" name="Group 2"/>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19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2419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419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419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4034"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4045" name="Rectangle 13"/>
          <p:cNvSpPr>
            <a:spLocks noGrp="1" noChangeArrowheads="1"/>
          </p:cNvSpPr>
          <p:nvPr>
            <p:ph type="ctrTitle"/>
          </p:nvPr>
        </p:nvSpPr>
        <p:spPr/>
        <p:txBody>
          <a:bodyPr/>
          <a:lstStyle/>
          <a:p>
            <a:r>
              <a:rPr lang="en-US" sz="1000"/>
              <a:t>27p</a:t>
            </a:r>
          </a:p>
        </p:txBody>
      </p:sp>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5058" name="Group 2"/>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082" name="Group 2"/>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710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8130"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9154"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0178"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1202" name="Group 2"/>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22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32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53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53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5298" name="Group 2"/>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C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5309" name="Rectangle 13"/>
          <p:cNvSpPr>
            <a:spLocks noGrp="1" noChangeArrowheads="1"/>
          </p:cNvSpPr>
          <p:nvPr>
            <p:ph type="ctrTitle"/>
          </p:nvPr>
        </p:nvSpPr>
        <p:spPr/>
        <p:txBody>
          <a:bodyPr/>
          <a:lstStyle/>
          <a:p>
            <a:r>
              <a:rPr lang="en-US" sz="1000"/>
              <a:t>27c</a:t>
            </a:r>
          </a:p>
        </p:txBody>
      </p:sp>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6322" name="Group 2"/>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7346"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83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93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59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593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593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1442"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1453" name="Rectangle 13"/>
          <p:cNvSpPr>
            <a:spLocks noGrp="1" noChangeArrowheads="1"/>
          </p:cNvSpPr>
          <p:nvPr>
            <p:ph type="ctrTitle"/>
          </p:nvPr>
        </p:nvSpPr>
        <p:spPr/>
        <p:txBody>
          <a:bodyPr/>
          <a:lstStyle/>
          <a:p>
            <a:r>
              <a:rPr lang="en-US" sz="1000"/>
              <a:t>27a</a:t>
            </a:r>
          </a:p>
        </p:txBody>
      </p:sp>
    </p:spTree>
  </p:cSld>
  <p:clrMapOvr>
    <a:masterClrMapping/>
  </p:clrMapOvr>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2466" name="Group 2"/>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3490"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4514"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5538" name="Group 2"/>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562" name="Group 2"/>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7586"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8610" name="Group 2"/>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9634" name="Group 2"/>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0658"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1682"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2706"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3730"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47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577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826" name="Group 2"/>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مزمور( 68 : 35 – 3 )</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dirty="0">
                          <a:ln>
                            <a:noFill/>
                          </a:ln>
                          <a:solidFill>
                            <a:schemeClr val="bg1"/>
                          </a:solidFill>
                          <a:effectLst/>
                          <a:latin typeface="Arial" charset="0"/>
                          <a:cs typeface="Arial" charset="0"/>
                        </a:rPr>
                        <a:t>.</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68:35, 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7837" name="Rectangle 13"/>
          <p:cNvSpPr>
            <a:spLocks noGrp="1" noChangeArrowheads="1"/>
          </p:cNvSpPr>
          <p:nvPr>
            <p:ph type="ctrTitle"/>
          </p:nvPr>
        </p:nvSpPr>
        <p:spPr/>
        <p:txBody>
          <a:bodyPr/>
          <a:lstStyle/>
          <a:p>
            <a:r>
              <a:rPr lang="en-US" sz="1000" dirty="0"/>
              <a:t>27pg</a:t>
            </a:r>
          </a:p>
        </p:txBody>
      </p:sp>
      <p:sp>
        <p:nvSpPr>
          <p:cNvPr id="4" name="Text Box 29">
            <a:hlinkClick r:id="" action="ppaction://macro?name=LetThemExaltHimForBishop"/>
          </p:cNvPr>
          <p:cNvSpPr txBox="1">
            <a:spLocks noChangeArrowheads="1"/>
          </p:cNvSpPr>
          <p:nvPr/>
        </p:nvSpPr>
        <p:spPr bwMode="auto">
          <a:xfrm>
            <a:off x="7412665"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8850"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8861" name="Rectangle 13"/>
          <p:cNvSpPr>
            <a:spLocks noGrp="1" noChangeArrowheads="1"/>
          </p:cNvSpPr>
          <p:nvPr>
            <p:ph type="ctrTitle"/>
          </p:nvPr>
        </p:nvSpPr>
        <p:spPr/>
        <p:txBody>
          <a:bodyPr/>
          <a:lstStyle/>
          <a:p>
            <a:r>
              <a:rPr lang="en-US" sz="1000" dirty="0"/>
              <a:t>27g</a:t>
            </a:r>
          </a:p>
        </p:txBody>
      </p:sp>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9874"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0898"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1922" name="Group 2"/>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2946" name="Group 2"/>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0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1017" name="Group 9"/>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Vingt-huitième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51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3351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3970" name="Group 2"/>
          <p:cNvGraphicFramePr>
            <a:graphicFrameLocks noGrp="1"/>
          </p:cNvGraphicFramePr>
          <p:nvPr/>
        </p:nvGraphicFramePr>
        <p:xfrm>
          <a:off x="34925" y="44450"/>
          <a:ext cx="9074150" cy="64782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68:35,3</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68:35,3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Ils s’égayent dans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3981" name="Rectangle 13"/>
          <p:cNvSpPr>
            <a:spLocks noGrp="1" noChangeArrowheads="1"/>
          </p:cNvSpPr>
          <p:nvPr>
            <p:ph type="ctrTitle"/>
          </p:nvPr>
        </p:nvSpPr>
        <p:spPr/>
        <p:txBody>
          <a:bodyPr/>
          <a:lstStyle/>
          <a:p>
            <a:r>
              <a:rPr lang="en-US" sz="1000" dirty="0"/>
              <a:t>28pv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4994" name="Group 2"/>
          <p:cNvGraphicFramePr>
            <a:graphicFrameLocks noGrp="1"/>
          </p:cNvGraphicFramePr>
          <p:nvPr/>
        </p:nvGraphicFramePr>
        <p:xfrm>
          <a:off x="34925" y="44450"/>
          <a:ext cx="9074150" cy="676973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10:16-23</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5005" name="Rectangle 13"/>
          <p:cNvSpPr>
            <a:spLocks noGrp="1" noChangeArrowheads="1"/>
          </p:cNvSpPr>
          <p:nvPr>
            <p:ph type="ctrTitle"/>
          </p:nvPr>
        </p:nvSpPr>
        <p:spPr/>
        <p:txBody>
          <a:bodyPr/>
          <a:lstStyle/>
          <a:p>
            <a:r>
              <a:rPr lang="en-US" sz="1000"/>
              <a:t>28v</a:t>
            </a:r>
          </a:p>
        </p:txBody>
      </p:sp>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6018" name="Group 2"/>
          <p:cNvGraphicFramePr>
            <a:graphicFrameLocks noGrp="1"/>
          </p:cNvGraphicFramePr>
          <p:nvPr/>
        </p:nvGraphicFramePr>
        <p:xfrm>
          <a:off x="34925" y="115888"/>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7042"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8066"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persévérera jusqu’à la fin sera sauvé.23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90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2890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0114" name="Group 2"/>
          <p:cNvGraphicFramePr>
            <a:graphicFrameLocks noGrp="1"/>
          </p:cNvGraphicFramePr>
          <p:nvPr/>
        </p:nvGraphicFramePr>
        <p:xfrm>
          <a:off x="107950" y="44450"/>
          <a:ext cx="9072563"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en-US" sz="3600" b="0" i="0" u="sng" strike="noStrike" cap="none" normalizeH="0" baseline="0" dirty="0">
                          <a:ln>
                            <a:noFill/>
                          </a:ln>
                          <a:solidFill>
                            <a:srgbClr val="FF9933"/>
                          </a:solidFill>
                          <a:effectLst/>
                          <a:latin typeface="Arial" charset="0"/>
                          <a:cs typeface="Arial" charset="0"/>
                        </a:rPr>
                        <a:t> 97:11-12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0125" name="Rectangle 13"/>
          <p:cNvSpPr>
            <a:spLocks noGrp="1" noChangeArrowheads="1"/>
          </p:cNvSpPr>
          <p:nvPr>
            <p:ph type="ctrTitle"/>
          </p:nvPr>
        </p:nvSpPr>
        <p:spPr/>
        <p:txBody>
          <a:bodyPr/>
          <a:lstStyle/>
          <a:p>
            <a:r>
              <a:rPr lang="en-US" sz="1000" dirty="0"/>
              <a:t>28pm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1138" name="Group 2"/>
          <p:cNvGraphicFramePr>
            <a:graphicFrameLocks noGrp="1"/>
          </p:cNvGraphicFramePr>
          <p:nvPr/>
        </p:nvGraphicFramePr>
        <p:xfrm>
          <a:off x="107950" y="44450"/>
          <a:ext cx="9001125" cy="6581839"/>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1149" name="Rectangle 13"/>
          <p:cNvSpPr>
            <a:spLocks noGrp="1" noChangeArrowheads="1"/>
          </p:cNvSpPr>
          <p:nvPr>
            <p:ph type="ctrTitle"/>
          </p:nvPr>
        </p:nvSpPr>
        <p:spPr/>
        <p:txBody>
          <a:bodyPr/>
          <a:lstStyle/>
          <a:p>
            <a:r>
              <a:rPr lang="en-US" sz="1000" dirty="0"/>
              <a:t>28m</a:t>
            </a:r>
          </a:p>
        </p:txBody>
      </p:sp>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2162"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3186" name="Group 2"/>
          <p:cNvGraphicFramePr>
            <a:graphicFrameLocks noGrp="1"/>
          </p:cNvGraphicFramePr>
          <p:nvPr/>
        </p:nvGraphicFramePr>
        <p:xfrm>
          <a:off x="34925" y="115888"/>
          <a:ext cx="9001125" cy="635203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42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942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942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942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6258" name="Group 2"/>
          <p:cNvGraphicFramePr>
            <a:graphicFrameLocks noGrp="1"/>
          </p:cNvGraphicFramePr>
          <p:nvPr/>
        </p:nvGraphicFramePr>
        <p:xfrm>
          <a:off x="34925" y="44450"/>
          <a:ext cx="9001125" cy="652646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العبرانيين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12:3-14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6269" name="Rectangle 13"/>
          <p:cNvSpPr>
            <a:spLocks noGrp="1" noChangeArrowheads="1"/>
          </p:cNvSpPr>
          <p:nvPr>
            <p:ph type="ctrTitle"/>
          </p:nvPr>
        </p:nvSpPr>
        <p:spPr/>
        <p:txBody>
          <a:bodyPr/>
          <a:lstStyle/>
          <a:p>
            <a:r>
              <a:rPr lang="en-US" sz="1000"/>
              <a:t>28p</a:t>
            </a:r>
          </a:p>
        </p:txBody>
      </p:sp>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282" name="Group 2"/>
          <p:cNvGraphicFramePr>
            <a:graphicFrameLocks noGrp="1"/>
          </p:cNvGraphicFramePr>
          <p:nvPr/>
        </p:nvGraphicFramePr>
        <p:xfrm>
          <a:off x="34925" y="115888"/>
          <a:ext cx="9001125" cy="64373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8306" name="Group 2"/>
          <p:cNvGraphicFramePr>
            <a:graphicFrameLocks noGrp="1"/>
          </p:cNvGraphicFramePr>
          <p:nvPr/>
        </p:nvGraphicFramePr>
        <p:xfrm>
          <a:off x="107950" y="115888"/>
          <a:ext cx="8928100"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9330" name="Group 2"/>
          <p:cNvGraphicFramePr>
            <a:graphicFrameLocks noGrp="1"/>
          </p:cNvGraphicFramePr>
          <p:nvPr/>
        </p:nvGraphicFramePr>
        <p:xfrm>
          <a:off x="34925" y="115888"/>
          <a:ext cx="9074150" cy="629824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0354" name="Group 2"/>
          <p:cNvGraphicFramePr>
            <a:graphicFrameLocks noGrp="1"/>
          </p:cNvGraphicFramePr>
          <p:nvPr/>
        </p:nvGraphicFramePr>
        <p:xfrm>
          <a:off x="34925" y="115888"/>
          <a:ext cx="9001125" cy="65855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 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1378"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2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3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03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03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5474" name="Group 2"/>
          <p:cNvGraphicFramePr>
            <a:graphicFrameLocks noGrp="1"/>
          </p:cNvGraphicFramePr>
          <p:nvPr/>
        </p:nvGraphicFramePr>
        <p:xfrm>
          <a:off x="34925" y="44450"/>
          <a:ext cx="9074150" cy="63766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05485" name="Rectangle 13"/>
          <p:cNvSpPr>
            <a:spLocks noGrp="1" noChangeArrowheads="1"/>
          </p:cNvSpPr>
          <p:nvPr>
            <p:ph type="ctrTitle"/>
          </p:nvPr>
        </p:nvSpPr>
        <p:spPr/>
        <p:txBody>
          <a:bodyPr/>
          <a:lstStyle/>
          <a:p>
            <a:r>
              <a:rPr lang="en-US" sz="1000"/>
              <a:t>28c</a:t>
            </a:r>
          </a:p>
        </p:txBody>
      </p:sp>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6498" name="Group 2"/>
          <p:cNvGraphicFramePr>
            <a:graphicFrameLocks noGrp="1"/>
          </p:cNvGraphicFramePr>
          <p:nvPr/>
        </p:nvGraphicFramePr>
        <p:xfrm>
          <a:off x="34925" y="115888"/>
          <a:ext cx="9001125" cy="6461697"/>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22" name="Group 2"/>
          <p:cNvGraphicFramePr>
            <a:graphicFrameLocks noGrp="1"/>
          </p:cNvGraphicFramePr>
          <p:nvPr/>
        </p:nvGraphicFramePr>
        <p:xfrm>
          <a:off x="34925"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كان كمسيحي فلا يخجل بل يمجد الله من هذا القبيل.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8546"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9570" name="Group 2"/>
          <p:cNvGraphicFramePr>
            <a:graphicFrameLocks noGrp="1"/>
          </p:cNvGraphicFramePr>
          <p:nvPr/>
        </p:nvGraphicFramePr>
        <p:xfrm>
          <a:off x="34925" y="44450"/>
          <a:ext cx="9074150" cy="65547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05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16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116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116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116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3666" name="Group 2"/>
          <p:cNvGraphicFramePr>
            <a:graphicFrameLocks noGrp="1"/>
          </p:cNvGraphicFramePr>
          <p:nvPr/>
        </p:nvGraphicFramePr>
        <p:xfrm>
          <a:off x="71438" y="115888"/>
          <a:ext cx="8964612" cy="6637338"/>
        </p:xfrm>
        <a:graphic>
          <a:graphicData uri="http://schemas.openxmlformats.org/drawingml/2006/table">
            <a:tbl>
              <a:tblPr rtl="1"/>
              <a:tblGrid>
                <a:gridCol w="4464050">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33"/>
                          </a:solidFill>
                          <a:effectLst/>
                          <a:latin typeface="Arial" charset="0"/>
                          <a:cs typeface="Arial" charset="0"/>
                        </a:rPr>
                        <a:t>7:44-60 &amp; 8:1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3677" name="Rectangle 13"/>
          <p:cNvSpPr>
            <a:spLocks noGrp="1" noChangeArrowheads="1"/>
          </p:cNvSpPr>
          <p:nvPr>
            <p:ph type="ctrTitle"/>
          </p:nvPr>
        </p:nvSpPr>
        <p:spPr/>
        <p:txBody>
          <a:bodyPr/>
          <a:lstStyle/>
          <a:p>
            <a:r>
              <a:rPr lang="en-US" sz="1000"/>
              <a:t>28a</a:t>
            </a:r>
          </a:p>
        </p:txBody>
      </p:sp>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4690"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5714" name="Group 2"/>
          <p:cNvGraphicFramePr>
            <a:graphicFrameLocks noGrp="1"/>
          </p:cNvGraphicFramePr>
          <p:nvPr/>
        </p:nvGraphicFramePr>
        <p:xfrm>
          <a:off x="34925" y="44450"/>
          <a:ext cx="9001125" cy="686409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6738" name="Group 2"/>
          <p:cNvGraphicFramePr>
            <a:graphicFrameLocks noGrp="1"/>
          </p:cNvGraphicFramePr>
          <p:nvPr/>
        </p:nvGraphicFramePr>
        <p:xfrm>
          <a:off x="34925" y="44450"/>
          <a:ext cx="9001125"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51(Hommes) au cou raide, incirconcis de coeur et d’oreilles ! vous vous opposez toujours au Saint–Esprit, vous comme vos pères. 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762" name="Group 2"/>
          <p:cNvGraphicFramePr>
            <a:graphicFrameLocks noGrp="1"/>
          </p:cNvGraphicFramePr>
          <p:nvPr/>
        </p:nvGraphicFramePr>
        <p:xfrm>
          <a:off x="34925" y="44450"/>
          <a:ext cx="9001125" cy="626586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8786" name="Group 2"/>
          <p:cNvGraphicFramePr>
            <a:graphicFrameLocks noGrp="1"/>
          </p:cNvGraphicFramePr>
          <p:nvPr/>
        </p:nvGraphicFramePr>
        <p:xfrm>
          <a:off x="34925" y="115888"/>
          <a:ext cx="9001125" cy="61588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9810" name="Group 2"/>
          <p:cNvGraphicFramePr>
            <a:graphicFrameLocks noGrp="1"/>
          </p:cNvGraphicFramePr>
          <p:nvPr/>
        </p:nvGraphicFramePr>
        <p:xfrm>
          <a:off x="34925" y="44450"/>
          <a:ext cx="9074150" cy="60144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0834" name="Group 2"/>
          <p:cNvGraphicFramePr>
            <a:graphicFrameLocks noGrp="1"/>
          </p:cNvGraphicFramePr>
          <p:nvPr/>
        </p:nvGraphicFramePr>
        <p:xfrm>
          <a:off x="34925" y="44450"/>
          <a:ext cx="9145588" cy="645502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1858" name="Group 2"/>
          <p:cNvGraphicFramePr>
            <a:graphicFrameLocks noGrp="1"/>
          </p:cNvGraphicFramePr>
          <p:nvPr/>
        </p:nvGraphicFramePr>
        <p:xfrm>
          <a:off x="34925" y="44450"/>
          <a:ext cx="9074150" cy="642518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28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39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49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5954"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5965" name="Rectangle 13"/>
          <p:cNvSpPr>
            <a:spLocks noGrp="1" noChangeArrowheads="1"/>
          </p:cNvSpPr>
          <p:nvPr>
            <p:ph type="ctrTitle"/>
          </p:nvPr>
        </p:nvSpPr>
        <p:spPr/>
        <p:txBody>
          <a:bodyPr/>
          <a:lstStyle/>
          <a:p>
            <a:r>
              <a:rPr lang="en-US" sz="1000" dirty="0"/>
              <a:t>28pg</a:t>
            </a:r>
          </a:p>
        </p:txBody>
      </p:sp>
      <p:sp>
        <p:nvSpPr>
          <p:cNvPr id="4" name="Text Box 29">
            <a:hlinkClick r:id="" action="ppaction://macro?name=LetThemExaltHimForBishop"/>
          </p:cNvPr>
          <p:cNvSpPr txBox="1">
            <a:spLocks noChangeArrowheads="1"/>
          </p:cNvSpPr>
          <p:nvPr/>
        </p:nvSpPr>
        <p:spPr bwMode="auto">
          <a:xfrm>
            <a:off x="6858016" y="528638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6978" name="Group 2"/>
          <p:cNvGraphicFramePr>
            <a:graphicFrameLocks noGrp="1"/>
          </p:cNvGraphicFramePr>
          <p:nvPr/>
        </p:nvGraphicFramePr>
        <p:xfrm>
          <a:off x="34925" y="44450"/>
          <a:ext cx="9074150" cy="661111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(11:53-54 &amp; 12:1-12)</a:t>
                      </a:r>
                      <a:r>
                        <a:rPr kumimoji="0" lang="ar-EG" sz="40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6989" name="Rectangle 13"/>
          <p:cNvSpPr>
            <a:spLocks noGrp="1" noChangeArrowheads="1"/>
          </p:cNvSpPr>
          <p:nvPr>
            <p:ph type="ctrTitle"/>
          </p:nvPr>
        </p:nvSpPr>
        <p:spPr/>
        <p:txBody>
          <a:bodyPr/>
          <a:lstStyle/>
          <a:p>
            <a:r>
              <a:rPr lang="en-US" sz="1000" dirty="0"/>
              <a:t>28g</a:t>
            </a:r>
          </a:p>
        </p:txBody>
      </p:sp>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002" name="Group 2"/>
          <p:cNvGraphicFramePr>
            <a:graphicFrameLocks noGrp="1"/>
          </p:cNvGraphicFramePr>
          <p:nvPr/>
        </p:nvGraphicFramePr>
        <p:xfrm>
          <a:off x="34925" y="44450"/>
          <a:ext cx="9074150" cy="580358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9026" name="Group 2"/>
          <p:cNvGraphicFramePr>
            <a:graphicFrameLocks noGrp="1"/>
          </p:cNvGraphicFramePr>
          <p:nvPr/>
        </p:nvGraphicFramePr>
        <p:xfrm>
          <a:off x="34925" y="44450"/>
          <a:ext cx="9001125" cy="633984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0050" name="Group 2"/>
          <p:cNvGraphicFramePr>
            <a:graphicFrameLocks noGrp="1"/>
          </p:cNvGraphicFramePr>
          <p:nvPr/>
        </p:nvGraphicFramePr>
        <p:xfrm>
          <a:off x="34925" y="44450"/>
          <a:ext cx="9074150"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1074" name="Group 2"/>
          <p:cNvGraphicFramePr>
            <a:graphicFrameLocks noGrp="1"/>
          </p:cNvGraphicFramePr>
          <p:nvPr/>
        </p:nvGraphicFramePr>
        <p:xfrm>
          <a:off x="34925" y="44450"/>
          <a:ext cx="9001125" cy="599846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2098" name="Group 2"/>
          <p:cNvGraphicFramePr>
            <a:graphicFrameLocks noGrp="1"/>
          </p:cNvGraphicFramePr>
          <p:nvPr/>
        </p:nvGraphicFramePr>
        <p:xfrm>
          <a:off x="34925" y="-26988"/>
          <a:ext cx="9074150" cy="54432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3122" name="Group 2"/>
          <p:cNvGraphicFramePr>
            <a:graphicFrameLocks noGrp="1"/>
          </p:cNvGraphicFramePr>
          <p:nvPr/>
        </p:nvGraphicFramePr>
        <p:xfrm>
          <a:off x="34925" y="44450"/>
          <a:ext cx="9074150" cy="409162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4146" name="Group 2"/>
          <p:cNvGraphicFramePr>
            <a:graphicFrameLocks noGrp="1"/>
          </p:cNvGraphicFramePr>
          <p:nvPr/>
        </p:nvGraphicFramePr>
        <p:xfrm>
          <a:off x="34925" y="44450"/>
          <a:ext cx="9001125" cy="6352032"/>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68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1385" name="Group 9"/>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Tubah</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Vingt-neuvième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a:t>
                      </a:r>
                      <a:r>
                        <a:rPr kumimoji="0" lang="fr-CA" sz="4000" b="1" i="0" u="none" strike="noStrike" cap="none" normalizeH="0" baseline="0">
                          <a:ln>
                            <a:noFill/>
                          </a:ln>
                          <a:solidFill>
                            <a:srgbClr val="FF9900"/>
                          </a:solidFill>
                          <a:effectLst/>
                          <a:latin typeface="Arial" charset="0"/>
                          <a:cs typeface="Arial" charset="0"/>
                        </a:rPr>
                        <a:t> </a:t>
                      </a:r>
                      <a:r>
                        <a:rPr kumimoji="0" lang="en-US" sz="4000" b="0" i="0" u="none" strike="noStrike" cap="none" normalizeH="0" baseline="0">
                          <a:ln>
                            <a:noFill/>
                          </a:ln>
                          <a:solidFill>
                            <a:srgbClr val="FF9900"/>
                          </a:solidFill>
                          <a:effectLst/>
                          <a:latin typeface="Arial" charset="0"/>
                          <a:cs typeface="Arial" charset="0"/>
                        </a:rPr>
                        <a:t>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6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3361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7218" name="Group 2"/>
          <p:cNvGraphicFramePr>
            <a:graphicFrameLocks noGrp="1"/>
          </p:cNvGraphicFramePr>
          <p:nvPr/>
        </p:nvGraphicFramePr>
        <p:xfrm>
          <a:off x="34925" y="44450"/>
          <a:ext cx="9145588" cy="68196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Arial" charset="0"/>
                        </a:rPr>
                        <a:t>68:25-26</a:t>
                      </a:r>
                      <a:endParaRPr kumimoji="0" lang="fr-FR"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endParaRPr kumimoji="0" lang="fr-FR"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7229" name="Rectangle 13"/>
          <p:cNvSpPr>
            <a:spLocks noGrp="1" noChangeArrowheads="1"/>
          </p:cNvSpPr>
          <p:nvPr>
            <p:ph type="ctrTitle"/>
          </p:nvPr>
        </p:nvSpPr>
        <p:spPr/>
        <p:txBody>
          <a:bodyPr/>
          <a:lstStyle/>
          <a:p>
            <a:r>
              <a:rPr lang="en-US" sz="1000" dirty="0"/>
              <a:t>29pv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242"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8253" name="Rectangle 13"/>
          <p:cNvSpPr>
            <a:spLocks noGrp="1" noChangeArrowheads="1"/>
          </p:cNvSpPr>
          <p:nvPr>
            <p:ph type="ctrTitle"/>
          </p:nvPr>
        </p:nvSpPr>
        <p:spPr/>
        <p:txBody>
          <a:bodyPr/>
          <a:lstStyle/>
          <a:p>
            <a:r>
              <a:rPr lang="en-US" sz="1000" dirty="0"/>
              <a:t>29v</a:t>
            </a:r>
          </a:p>
        </p:txBody>
      </p:sp>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9266" name="Group 2"/>
          <p:cNvGraphicFramePr>
            <a:graphicFrameLocks noGrp="1"/>
          </p:cNvGraphicFramePr>
          <p:nvPr/>
        </p:nvGraphicFramePr>
        <p:xfrm>
          <a:off x="107950" y="115888"/>
          <a:ext cx="9001125"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0290"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1314" name="Group 2"/>
          <p:cNvGraphicFramePr>
            <a:graphicFrameLocks noGrp="1"/>
          </p:cNvGraphicFramePr>
          <p:nvPr/>
        </p:nvGraphicFramePr>
        <p:xfrm>
          <a:off x="107950" y="188913"/>
          <a:ext cx="9072563"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23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423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33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3433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4386" name="Group 2"/>
          <p:cNvGraphicFramePr>
            <a:graphicFrameLocks noGrp="1"/>
          </p:cNvGraphicFramePr>
          <p:nvPr/>
        </p:nvGraphicFramePr>
        <p:xfrm>
          <a:off x="107950" y="44450"/>
          <a:ext cx="9072563" cy="6389434"/>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vois les cieux,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44397" name="Rectangle 13"/>
          <p:cNvSpPr>
            <a:spLocks noGrp="1" noChangeArrowheads="1"/>
          </p:cNvSpPr>
          <p:nvPr>
            <p:ph type="ctrTitle"/>
          </p:nvPr>
        </p:nvSpPr>
        <p:spPr/>
        <p:txBody>
          <a:bodyPr/>
          <a:lstStyle/>
          <a:p>
            <a:r>
              <a:rPr lang="en-US" sz="1000" dirty="0"/>
              <a:t>29pm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5410" name="Group 2"/>
          <p:cNvGraphicFramePr>
            <a:graphicFrameLocks noGrp="1"/>
          </p:cNvGraphicFramePr>
          <p:nvPr/>
        </p:nvGraphicFramePr>
        <p:xfrm>
          <a:off x="107950" y="44450"/>
          <a:ext cx="9072563" cy="67848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a:t>
                      </a:r>
                      <a:r>
                        <a:rPr kumimoji="0" lang="fr-FR" sz="3200" b="0" i="0" u="sng" strike="noStrike" cap="none" normalizeH="0" baseline="0">
                          <a:ln>
                            <a:noFill/>
                          </a:ln>
                          <a:solidFill>
                            <a:srgbClr val="FF9900"/>
                          </a:solidFill>
                          <a:effectLst/>
                          <a:latin typeface="Arial" charset="0"/>
                          <a:cs typeface="Arial" charset="0"/>
                        </a:rPr>
                        <a:t>4 : 15 - 24</a:t>
                      </a:r>
                      <a:r>
                        <a:rPr kumimoji="0" lang="ar-SA" sz="3200" b="0" i="0" u="none" strike="noStrike" cap="none" normalizeH="0" baseline="0">
                          <a:ln>
                            <a:noFill/>
                          </a:ln>
                          <a:solidFill>
                            <a:srgbClr val="FF9900"/>
                          </a:solidFill>
                          <a:effectLst/>
                          <a:latin typeface="Arial" charset="0"/>
                          <a:cs typeface="Arial" charset="0"/>
                        </a:rPr>
                        <a:t> </a:t>
                      </a:r>
                      <a:endParaRPr kumimoji="0" lang="ar-EG"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Jésus lui dit: " Tu dis bien; je n'ai pas de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45421" name="Rectangle 13"/>
          <p:cNvSpPr>
            <a:spLocks noGrp="1" noChangeArrowheads="1"/>
          </p:cNvSpPr>
          <p:nvPr>
            <p:ph type="ctrTitle"/>
          </p:nvPr>
        </p:nvSpPr>
        <p:spPr/>
        <p:txBody>
          <a:bodyPr/>
          <a:lstStyle/>
          <a:p>
            <a:r>
              <a:rPr lang="en-US" sz="1000" dirty="0"/>
              <a:t>29m</a:t>
            </a:r>
          </a:p>
        </p:txBody>
      </p:sp>
    </p:spTree>
  </p:cSld>
  <p:clrMapOvr>
    <a:masterClrMapping/>
  </p:clrMapOvr>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6434" name="Group 2"/>
          <p:cNvGraphicFramePr>
            <a:graphicFrameLocks noGrp="1"/>
          </p:cNvGraphicFramePr>
          <p:nvPr/>
        </p:nvGraphicFramePr>
        <p:xfrm>
          <a:off x="107950" y="44450"/>
          <a:ext cx="9072563"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tu en as eu cinq et l'homme que tu as maintenant n'est pas ton mari. 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7458" name="Group 2"/>
          <p:cNvGraphicFramePr>
            <a:graphicFrameLocks noGrp="1"/>
          </p:cNvGraphicFramePr>
          <p:nvPr/>
        </p:nvGraphicFramePr>
        <p:xfrm>
          <a:off x="71438" y="115888"/>
          <a:ext cx="9072562" cy="6191250"/>
        </p:xfrm>
        <a:graphic>
          <a:graphicData uri="http://schemas.openxmlformats.org/drawingml/2006/table">
            <a:tbl>
              <a:tblPr rtl="1"/>
              <a:tblGrid>
                <a:gridCol w="4608512">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482" name="Group 2"/>
          <p:cNvGraphicFramePr>
            <a:graphicFrameLocks noGrp="1"/>
          </p:cNvGraphicFramePr>
          <p:nvPr/>
        </p:nvGraphicFramePr>
        <p:xfrm>
          <a:off x="34925" y="115888"/>
          <a:ext cx="9074150" cy="66080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23</a:t>
                      </a:r>
                      <a:r>
                        <a:rPr kumimoji="0" lang="en-US"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95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3495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495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495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1554"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Ephésiens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1565" name="Rectangle 13"/>
          <p:cNvSpPr>
            <a:spLocks noGrp="1" noChangeArrowheads="1"/>
          </p:cNvSpPr>
          <p:nvPr>
            <p:ph type="ctrTitle"/>
          </p:nvPr>
        </p:nvSpPr>
        <p:spPr/>
        <p:txBody>
          <a:bodyPr/>
          <a:lstStyle/>
          <a:p>
            <a:r>
              <a:rPr lang="en-US" sz="1000"/>
              <a:t>29p</a:t>
            </a:r>
          </a:p>
        </p:txBody>
      </p:sp>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2578"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3602"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4626" name="Group 2"/>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56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66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566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566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722" name="Group 2"/>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8733" name="Rectangle 13"/>
          <p:cNvSpPr>
            <a:spLocks noGrp="1" noChangeArrowheads="1"/>
          </p:cNvSpPr>
          <p:nvPr>
            <p:ph type="ctrTitle"/>
          </p:nvPr>
        </p:nvSpPr>
        <p:spPr/>
        <p:txBody>
          <a:bodyPr/>
          <a:lstStyle/>
          <a:p>
            <a:r>
              <a:rPr lang="en-US" sz="1000"/>
              <a:t>29c</a:t>
            </a:r>
          </a:p>
        </p:txBody>
      </p:sp>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9746"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0770" name="Group 2"/>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1794" name="Group 2"/>
          <p:cNvGraphicFramePr>
            <a:graphicFrameLocks noGrp="1"/>
          </p:cNvGraphicFramePr>
          <p:nvPr/>
        </p:nvGraphicFramePr>
        <p:xfrm>
          <a:off x="34925" y="44450"/>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2818"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3842"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4866"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5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6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66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66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66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8962"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8973" name="Rectangle 13"/>
          <p:cNvSpPr>
            <a:spLocks noGrp="1" noChangeArrowheads="1"/>
          </p:cNvSpPr>
          <p:nvPr>
            <p:ph type="ctrTitle"/>
          </p:nvPr>
        </p:nvSpPr>
        <p:spPr/>
        <p:txBody>
          <a:bodyPr/>
          <a:lstStyle/>
          <a:p>
            <a:r>
              <a:rPr lang="en-US" sz="1000"/>
              <a:t>29a</a:t>
            </a:r>
          </a:p>
        </p:txBody>
      </p:sp>
    </p:spTree>
  </p:cSld>
  <p:clrMapOvr>
    <a:masterClrMapping/>
  </p:clrMapOvr>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986" name="Group 2"/>
          <p:cNvGraphicFramePr>
            <a:graphicFrameLocks noGrp="1"/>
          </p:cNvGraphicFramePr>
          <p:nvPr/>
        </p:nvGraphicFramePr>
        <p:xfrm>
          <a:off x="34925" y="44450"/>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1010" name="Group 2"/>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l'Evangéliste,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2034"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3058" name="Group 2"/>
          <p:cNvGraphicFramePr>
            <a:graphicFrameLocks noGrp="1"/>
          </p:cNvGraphicFramePr>
          <p:nvPr/>
        </p:nvGraphicFramePr>
        <p:xfrm>
          <a:off x="34925" y="44450"/>
          <a:ext cx="9145588" cy="61588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4082"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44450"/>
          <a:ext cx="9145588" cy="64411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61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71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81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202" name="Group 2"/>
          <p:cNvGraphicFramePr>
            <a:graphicFrameLocks noGrp="1"/>
          </p:cNvGraphicFramePr>
          <p:nvPr/>
        </p:nvGraphicFramePr>
        <p:xfrm>
          <a:off x="107950" y="44450"/>
          <a:ext cx="9072563" cy="6364224"/>
        </p:xfrm>
        <a:graphic>
          <a:graphicData uri="http://schemas.openxmlformats.org/drawingml/2006/table">
            <a:tbl>
              <a:tblPr rtl="1"/>
              <a:tblGrid>
                <a:gridCol w="4032250">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r>
                        <a:rPr kumimoji="0" lang="fr-FR" sz="2800" b="0" i="0" u="none" strike="noStrike" cap="none" normalizeH="0" baseline="0" dirty="0">
                          <a:ln>
                            <a:noFill/>
                          </a:ln>
                          <a:solidFill>
                            <a:schemeClr val="bg1"/>
                          </a:solidFill>
                          <a:effectLst/>
                          <a:latin typeface="Arial" charset="0"/>
                          <a:cs typeface="Arial" charset="0"/>
                        </a:rPr>
                        <a:t> 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9213" name="Rectangle 13"/>
          <p:cNvSpPr>
            <a:spLocks noGrp="1" noChangeArrowheads="1"/>
          </p:cNvSpPr>
          <p:nvPr>
            <p:ph type="ctrTitle"/>
          </p:nvPr>
        </p:nvSpPr>
        <p:spPr/>
        <p:txBody>
          <a:bodyPr/>
          <a:lstStyle/>
          <a:p>
            <a:r>
              <a:rPr lang="en-US" sz="1000" dirty="0"/>
              <a:t>29pg</a:t>
            </a:r>
          </a:p>
        </p:txBody>
      </p:sp>
      <p:sp>
        <p:nvSpPr>
          <p:cNvPr id="4" name="Text Box 29">
            <a:hlinkClick r:id="" action="ppaction://macro?name=LetThemExaltHimForBishop"/>
          </p:cNvPr>
          <p:cNvSpPr txBox="1">
            <a:spLocks noChangeArrowheads="1"/>
          </p:cNvSpPr>
          <p:nvPr/>
        </p:nvSpPr>
        <p:spPr bwMode="auto">
          <a:xfrm>
            <a:off x="7072330"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0226"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 1 - 13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0237" name="Rectangle 13"/>
          <p:cNvSpPr>
            <a:spLocks noGrp="1" noChangeArrowheads="1"/>
          </p:cNvSpPr>
          <p:nvPr>
            <p:ph type="ctrTitle"/>
          </p:nvPr>
        </p:nvSpPr>
        <p:spPr/>
        <p:txBody>
          <a:bodyPr/>
          <a:lstStyle/>
          <a:p>
            <a:r>
              <a:rPr lang="en-US" sz="1000" dirty="0"/>
              <a:t>29g</a:t>
            </a:r>
          </a:p>
        </p:txBody>
      </p:sp>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1250" name="Group 2"/>
          <p:cNvGraphicFramePr>
            <a:graphicFrameLocks noGrp="1"/>
          </p:cNvGraphicFramePr>
          <p:nvPr/>
        </p:nvGraphicFramePr>
        <p:xfrm>
          <a:off x="34925" y="115888"/>
          <a:ext cx="9145588" cy="62674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2274" name="Group 2"/>
          <p:cNvGraphicFramePr>
            <a:graphicFrameLocks noGrp="1"/>
          </p:cNvGraphicFramePr>
          <p:nvPr/>
        </p:nvGraphicFramePr>
        <p:xfrm>
          <a:off x="34925" y="115888"/>
          <a:ext cx="9145588" cy="591312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3298"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4322"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4667" name="Group 11"/>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الثلاثون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طوبة</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t>
                      </a:r>
                      <a:r>
                        <a:rPr kumimoji="0" lang="en-US" sz="4000" b="0" i="0" u="none" strike="noStrike" cap="none" normalizeH="0" baseline="0">
                          <a:ln>
                            <a:noFill/>
                          </a:ln>
                          <a:solidFill>
                            <a:srgbClr val="FF9900"/>
                          </a:solidFill>
                          <a:effectLst/>
                          <a:latin typeface="Arial" charset="0"/>
                          <a:cs typeface="Arial" charset="0"/>
                        </a:rPr>
                        <a:t>Tubah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34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4334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5346" name="Group 2"/>
          <p:cNvGraphicFramePr>
            <a:graphicFrameLocks noGrp="1"/>
          </p:cNvGraphicFramePr>
          <p:nvPr/>
        </p:nvGraphicFramePr>
        <p:xfrm>
          <a:off x="34925" y="44450"/>
          <a:ext cx="9145588" cy="68196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Arial" charset="0"/>
                        </a:rPr>
                        <a:t>68:25-26</a:t>
                      </a:r>
                      <a:endParaRPr kumimoji="0" lang="fr-FR"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endParaRPr kumimoji="0" lang="fr-FR"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5357" name="Rectangle 13"/>
          <p:cNvSpPr>
            <a:spLocks noGrp="1" noChangeArrowheads="1"/>
          </p:cNvSpPr>
          <p:nvPr>
            <p:ph type="ctrTitle"/>
          </p:nvPr>
        </p:nvSpPr>
        <p:spPr/>
        <p:txBody>
          <a:bodyPr/>
          <a:lstStyle/>
          <a:p>
            <a:r>
              <a:rPr lang="en-US" sz="1000" dirty="0"/>
              <a:t>30pv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6370"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6381" name="Rectangle 13"/>
          <p:cNvSpPr>
            <a:spLocks noGrp="1" noChangeArrowheads="1"/>
          </p:cNvSpPr>
          <p:nvPr>
            <p:ph type="ctrTitle"/>
          </p:nvPr>
        </p:nvSpPr>
        <p:spPr/>
        <p:txBody>
          <a:bodyPr/>
          <a:lstStyle/>
          <a:p>
            <a:r>
              <a:rPr lang="en-US" sz="1000"/>
              <a:t>30v</a:t>
            </a:r>
          </a:p>
        </p:txBody>
      </p:sp>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7394" name="Group 2"/>
          <p:cNvGraphicFramePr>
            <a:graphicFrameLocks noGrp="1"/>
          </p:cNvGraphicFramePr>
          <p:nvPr/>
        </p:nvGraphicFramePr>
        <p:xfrm>
          <a:off x="107950" y="115888"/>
          <a:ext cx="9001125"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8418" name="Group 2"/>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442" name="Group 2"/>
          <p:cNvGraphicFramePr>
            <a:graphicFrameLocks noGrp="1"/>
          </p:cNvGraphicFramePr>
          <p:nvPr/>
        </p:nvGraphicFramePr>
        <p:xfrm>
          <a:off x="107950" y="188913"/>
          <a:ext cx="9072563"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0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904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2514" name="Group 2"/>
          <p:cNvGraphicFramePr>
            <a:graphicFrameLocks noGrp="1"/>
          </p:cNvGraphicFramePr>
          <p:nvPr/>
        </p:nvGraphicFramePr>
        <p:xfrm>
          <a:off x="107950" y="44450"/>
          <a:ext cx="9072563" cy="6389434"/>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vois les cieux,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2525" name="Rectangle 13"/>
          <p:cNvSpPr>
            <a:spLocks noGrp="1" noChangeArrowheads="1"/>
          </p:cNvSpPr>
          <p:nvPr>
            <p:ph type="ctrTitle"/>
          </p:nvPr>
        </p:nvSpPr>
        <p:spPr/>
        <p:txBody>
          <a:bodyPr/>
          <a:lstStyle/>
          <a:p>
            <a:r>
              <a:rPr lang="en-US" sz="1000" dirty="0"/>
              <a:t>30pm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3538" name="Group 2"/>
          <p:cNvGraphicFramePr>
            <a:graphicFrameLocks noGrp="1"/>
          </p:cNvGraphicFramePr>
          <p:nvPr/>
        </p:nvGraphicFramePr>
        <p:xfrm>
          <a:off x="107950" y="44450"/>
          <a:ext cx="9072563" cy="67848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a:t>
                      </a:r>
                      <a:r>
                        <a:rPr kumimoji="0" lang="fr-FR" sz="3200" b="0" i="0" u="sng" strike="noStrike" cap="none" normalizeH="0" baseline="0">
                          <a:ln>
                            <a:noFill/>
                          </a:ln>
                          <a:solidFill>
                            <a:srgbClr val="FF9900"/>
                          </a:solidFill>
                          <a:effectLst/>
                          <a:latin typeface="Arial" charset="0"/>
                          <a:cs typeface="Arial" charset="0"/>
                        </a:rPr>
                        <a:t>4 : 15 - 24</a:t>
                      </a:r>
                      <a:r>
                        <a:rPr kumimoji="0" lang="ar-SA" sz="3200" b="0" i="0" u="none" strike="noStrike" cap="none" normalizeH="0" baseline="0">
                          <a:ln>
                            <a:noFill/>
                          </a:ln>
                          <a:solidFill>
                            <a:srgbClr val="FF9900"/>
                          </a:solidFill>
                          <a:effectLst/>
                          <a:latin typeface="Arial" charset="0"/>
                          <a:cs typeface="Arial" charset="0"/>
                        </a:rPr>
                        <a:t> </a:t>
                      </a:r>
                      <a:endParaRPr kumimoji="0" lang="ar-EG"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Jésus lui dit: " Tu dis bien; je n'ai pas de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3549" name="Rectangle 13"/>
          <p:cNvSpPr>
            <a:spLocks noGrp="1" noChangeArrowheads="1"/>
          </p:cNvSpPr>
          <p:nvPr>
            <p:ph type="ctrTitle"/>
          </p:nvPr>
        </p:nvSpPr>
        <p:spPr/>
        <p:txBody>
          <a:bodyPr/>
          <a:lstStyle/>
          <a:p>
            <a:r>
              <a:rPr lang="en-US" sz="1000" dirty="0"/>
              <a:t>30m</a:t>
            </a:r>
          </a:p>
        </p:txBody>
      </p:sp>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4562" name="Group 2"/>
          <p:cNvGraphicFramePr>
            <a:graphicFrameLocks noGrp="1"/>
          </p:cNvGraphicFramePr>
          <p:nvPr/>
        </p:nvGraphicFramePr>
        <p:xfrm>
          <a:off x="107950" y="44450"/>
          <a:ext cx="9072563"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tu en as eu cinq et l'homme que tu as maintenant n'est pas ton mari. 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5586" name="Group 2"/>
          <p:cNvGraphicFramePr>
            <a:graphicFrameLocks noGrp="1"/>
          </p:cNvGraphicFramePr>
          <p:nvPr/>
        </p:nvGraphicFramePr>
        <p:xfrm>
          <a:off x="71438" y="115888"/>
          <a:ext cx="9072562" cy="6191250"/>
        </p:xfrm>
        <a:graphic>
          <a:graphicData uri="http://schemas.openxmlformats.org/drawingml/2006/table">
            <a:tbl>
              <a:tblPr rtl="1"/>
              <a:tblGrid>
                <a:gridCol w="4608512">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6610" name="Group 2"/>
          <p:cNvGraphicFramePr>
            <a:graphicFrameLocks noGrp="1"/>
          </p:cNvGraphicFramePr>
          <p:nvPr/>
        </p:nvGraphicFramePr>
        <p:xfrm>
          <a:off x="34925" y="115888"/>
          <a:ext cx="9074150" cy="66080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76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3976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976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976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682" name="Group 2"/>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Ephésiens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9693" name="Rectangle 13"/>
          <p:cNvSpPr>
            <a:spLocks noGrp="1" noChangeArrowheads="1"/>
          </p:cNvSpPr>
          <p:nvPr>
            <p:ph type="ctrTitle"/>
          </p:nvPr>
        </p:nvSpPr>
        <p:spPr/>
        <p:txBody>
          <a:bodyPr/>
          <a:lstStyle/>
          <a:p>
            <a:r>
              <a:rPr lang="en-US" sz="1000"/>
              <a:t>30p</a:t>
            </a:r>
          </a:p>
        </p:txBody>
      </p:sp>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070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1730"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2754" name="Group 2"/>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37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48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0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04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6850" name="Group 2"/>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06861" name="Rectangle 13"/>
          <p:cNvSpPr>
            <a:spLocks noGrp="1" noChangeArrowheads="1"/>
          </p:cNvSpPr>
          <p:nvPr>
            <p:ph type="ctrTitle"/>
          </p:nvPr>
        </p:nvSpPr>
        <p:spPr/>
        <p:txBody>
          <a:bodyPr/>
          <a:lstStyle/>
          <a:p>
            <a:r>
              <a:rPr lang="en-US" sz="1000"/>
              <a:t>30c</a:t>
            </a:r>
          </a:p>
        </p:txBody>
      </p:sp>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7874"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8898" name="Group 2"/>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9922" name="Group 2"/>
          <p:cNvGraphicFramePr>
            <a:graphicFrameLocks noGrp="1"/>
          </p:cNvGraphicFramePr>
          <p:nvPr/>
        </p:nvGraphicFramePr>
        <p:xfrm>
          <a:off x="34925" y="44450"/>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946"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1970"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2994"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40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50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150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150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150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7090"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17101" name="Rectangle 13"/>
          <p:cNvSpPr>
            <a:spLocks noGrp="1" noChangeArrowheads="1"/>
          </p:cNvSpPr>
          <p:nvPr>
            <p:ph type="ctrTitle"/>
          </p:nvPr>
        </p:nvSpPr>
        <p:spPr/>
        <p:txBody>
          <a:bodyPr/>
          <a:lstStyle/>
          <a:p>
            <a:r>
              <a:rPr lang="en-US" sz="1000"/>
              <a:t>30a</a:t>
            </a:r>
          </a:p>
        </p:txBody>
      </p:sp>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8114" name="Group 2"/>
          <p:cNvGraphicFramePr>
            <a:graphicFrameLocks noGrp="1"/>
          </p:cNvGraphicFramePr>
          <p:nvPr/>
        </p:nvGraphicFramePr>
        <p:xfrm>
          <a:off x="34925" y="44450"/>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9138" name="Group 2"/>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l'Evangéliste,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162"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1186" name="Group 2"/>
          <p:cNvGraphicFramePr>
            <a:graphicFrameLocks noGrp="1"/>
          </p:cNvGraphicFramePr>
          <p:nvPr/>
        </p:nvGraphicFramePr>
        <p:xfrm>
          <a:off x="34925" y="44450"/>
          <a:ext cx="9145588" cy="61588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2210"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3234" name="Group 2"/>
          <p:cNvGraphicFramePr>
            <a:graphicFrameLocks noGrp="1"/>
          </p:cNvGraphicFramePr>
          <p:nvPr/>
        </p:nvGraphicFramePr>
        <p:xfrm>
          <a:off x="34925" y="44450"/>
          <a:ext cx="9145588" cy="64411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42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528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63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7330" name="Group 2"/>
          <p:cNvGraphicFramePr>
            <a:graphicFrameLocks noGrp="1"/>
          </p:cNvGraphicFramePr>
          <p:nvPr/>
        </p:nvGraphicFramePr>
        <p:xfrm>
          <a:off x="107950" y="44450"/>
          <a:ext cx="9072563" cy="6364224"/>
        </p:xfrm>
        <a:graphic>
          <a:graphicData uri="http://schemas.openxmlformats.org/drawingml/2006/table">
            <a:tbl>
              <a:tblPr rtl="1"/>
              <a:tblGrid>
                <a:gridCol w="4032250">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r>
                        <a:rPr kumimoji="0" lang="fr-FR" sz="2800" b="0" i="0" u="none" strike="noStrike" cap="none" normalizeH="0" baseline="0" dirty="0">
                          <a:ln>
                            <a:noFill/>
                          </a:ln>
                          <a:solidFill>
                            <a:schemeClr val="bg1"/>
                          </a:solidFill>
                          <a:effectLst/>
                          <a:latin typeface="Arial" charset="0"/>
                          <a:cs typeface="Arial" charset="0"/>
                        </a:rPr>
                        <a:t> 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7341" name="Rectangle 13"/>
          <p:cNvSpPr>
            <a:spLocks noGrp="1" noChangeArrowheads="1"/>
          </p:cNvSpPr>
          <p:nvPr>
            <p:ph type="ctrTitle"/>
          </p:nvPr>
        </p:nvSpPr>
        <p:spPr/>
        <p:txBody>
          <a:bodyPr/>
          <a:lstStyle/>
          <a:p>
            <a:r>
              <a:rPr lang="en-US" sz="1000" dirty="0"/>
              <a:t>30pg</a:t>
            </a:r>
          </a:p>
        </p:txBody>
      </p:sp>
      <p:sp>
        <p:nvSpPr>
          <p:cNvPr id="4" name="Text Box 29">
            <a:hlinkClick r:id="" action="ppaction://macro?name=LetThemExaltHimForBishop"/>
          </p:cNvPr>
          <p:cNvSpPr txBox="1">
            <a:spLocks noChangeArrowheads="1"/>
          </p:cNvSpPr>
          <p:nvPr/>
        </p:nvSpPr>
        <p:spPr bwMode="auto">
          <a:xfrm>
            <a:off x="7072330"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8354"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 1 - 13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8365" name="Rectangle 13"/>
          <p:cNvSpPr>
            <a:spLocks noGrp="1" noChangeArrowheads="1"/>
          </p:cNvSpPr>
          <p:nvPr>
            <p:ph type="ctrTitle"/>
          </p:nvPr>
        </p:nvSpPr>
        <p:spPr/>
        <p:txBody>
          <a:bodyPr/>
          <a:lstStyle/>
          <a:p>
            <a:r>
              <a:rPr lang="en-US" sz="1000" dirty="0"/>
              <a:t>30g</a:t>
            </a:r>
          </a:p>
        </p:txBody>
      </p:sp>
    </p:spTree>
  </p:cSld>
  <p:clrMapOvr>
    <a:masterClrMapping/>
  </p:clrMapOvr>
</p:sld>
</file>

<file path=ppt/slides/slide1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9378" name="Group 2"/>
          <p:cNvGraphicFramePr>
            <a:graphicFrameLocks noGrp="1"/>
          </p:cNvGraphicFramePr>
          <p:nvPr/>
        </p:nvGraphicFramePr>
        <p:xfrm>
          <a:off x="34925" y="115888"/>
          <a:ext cx="9145588" cy="62674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402" name="Group 2"/>
          <p:cNvGraphicFramePr>
            <a:graphicFrameLocks noGrp="1"/>
          </p:cNvGraphicFramePr>
          <p:nvPr/>
        </p:nvGraphicFramePr>
        <p:xfrm>
          <a:off x="34925" y="115888"/>
          <a:ext cx="9145588" cy="591312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1426"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2450"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38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178703</Words>
  <Application>Microsoft Office PowerPoint</Application>
  <PresentationFormat>Affichage à l'écran (4:3)</PresentationFormat>
  <Paragraphs>7637</Paragraphs>
  <Slides>1665</Slides>
  <Notes>91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1665</vt:i4>
      </vt:variant>
    </vt:vector>
  </HeadingPairs>
  <TitlesOfParts>
    <vt:vector size="1670" baseType="lpstr">
      <vt:lpstr>Arial</vt:lpstr>
      <vt:lpstr>Avva_Shenouda</vt:lpstr>
      <vt:lpstr>Coptic</vt:lpstr>
      <vt:lpstr>Times New Roman</vt:lpstr>
      <vt:lpstr>Default Design</vt:lpstr>
      <vt:lpstr>قراءات أيام شهر طوبة Lectures des jours du mois de Tubah</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Présentation PowerPoint</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9pm</vt:lpstr>
      <vt:lpstr>Présentation PowerPoint</vt:lpstr>
      <vt:lpstr>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12pm</vt:lpstr>
      <vt:lpstr>12m</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14pm</vt:lpstr>
      <vt:lpstr>14m</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21pm</vt:lpstr>
      <vt:lpstr>21m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25pm</vt:lpstr>
      <vt:lpstr>25m</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807</cp:revision>
  <dcterms:created xsi:type="dcterms:W3CDTF">2007-08-10T17:48:37Z</dcterms:created>
  <dcterms:modified xsi:type="dcterms:W3CDTF">2021-02-24T17:29:43Z</dcterms:modified>
</cp:coreProperties>
</file>